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333"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E4DCF2-24D8-4D75-8001-3B9B27DB3DCE}" v="24" dt="2025-11-01T22:15:58.85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16" d="100"/>
          <a:sy n="116" d="100"/>
        </p:scale>
        <p:origin x="1444" y="3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sldChg>
    </pc:docChg>
  </pc:docChgLst>
  <pc:docChgLst>
    <pc:chgData name="Kirk Smith" userId="80815bb9e326b617" providerId="LiveId" clId="{365C1F27-F5BE-4C5E-AD1A-6CC287F2EA92}"/>
    <pc:docChg chg="undo custSel modSld">
      <pc:chgData name="Kirk Smith" userId="80815bb9e326b617" providerId="LiveId" clId="{365C1F27-F5BE-4C5E-AD1A-6CC287F2EA92}" dt="2025-11-01T22:37:41.583" v="6730" actId="20577"/>
      <pc:docMkLst>
        <pc:docMk/>
      </pc:docMkLst>
      <pc:sldChg chg="addSp delSp modSp mod setBg">
        <pc:chgData name="Kirk Smith" userId="80815bb9e326b617" providerId="LiveId" clId="{365C1F27-F5BE-4C5E-AD1A-6CC287F2EA92}" dt="2025-11-01T20:56:09.479" v="2161" actId="12"/>
        <pc:sldMkLst>
          <pc:docMk/>
          <pc:sldMk cId="1553432724" sldId="262"/>
        </pc:sldMkLst>
        <pc:spChg chg="mod ord">
          <ac:chgData name="Kirk Smith" userId="80815bb9e326b617" providerId="LiveId" clId="{365C1F27-F5BE-4C5E-AD1A-6CC287F2EA92}" dt="2025-11-01T20:26:13.120" v="2040" actId="26606"/>
          <ac:spMkLst>
            <pc:docMk/>
            <pc:sldMk cId="1553432724" sldId="262"/>
            <ac:spMk id="4" creationId="{B892CF01-5F8F-9D43-96B9-A581954BA94A}"/>
          </ac:spMkLst>
        </pc:spChg>
        <pc:spChg chg="add del mod ord">
          <ac:chgData name="Kirk Smith" userId="80815bb9e326b617" providerId="LiveId" clId="{365C1F27-F5BE-4C5E-AD1A-6CC287F2EA92}" dt="2025-11-01T20:52:22.684" v="2118" actId="11529"/>
          <ac:spMkLst>
            <pc:docMk/>
            <pc:sldMk cId="1553432724" sldId="262"/>
            <ac:spMk id="5" creationId="{DB0D8F4E-3610-CB27-BD2D-12173F205562}"/>
          </ac:spMkLst>
        </pc:spChg>
        <pc:spChg chg="add del mod">
          <ac:chgData name="Kirk Smith" userId="80815bb9e326b617" providerId="LiveId" clId="{365C1F27-F5BE-4C5E-AD1A-6CC287F2EA92}" dt="2025-11-01T20:52:21.204" v="2111" actId="11529"/>
          <ac:spMkLst>
            <pc:docMk/>
            <pc:sldMk cId="1553432724" sldId="262"/>
            <ac:spMk id="6" creationId="{D664544B-10B3-0503-F3ED-8716A01B74DC}"/>
          </ac:spMkLst>
        </pc:spChg>
        <pc:spChg chg="mod ord">
          <ac:chgData name="Kirk Smith" userId="80815bb9e326b617" providerId="LiveId" clId="{365C1F27-F5BE-4C5E-AD1A-6CC287F2EA92}" dt="2025-11-01T20:56:09.479" v="2161" actId="12"/>
          <ac:spMkLst>
            <pc:docMk/>
            <pc:sldMk cId="1553432724" sldId="262"/>
            <ac:spMk id="7" creationId="{0BFEC426-B615-E549-83E5-140FD588BC64}"/>
          </ac:spMkLst>
        </pc:spChg>
        <pc:spChg chg="add mod">
          <ac:chgData name="Kirk Smith" userId="80815bb9e326b617" providerId="LiveId" clId="{365C1F27-F5BE-4C5E-AD1A-6CC287F2EA92}" dt="2025-11-01T20:55:09.753" v="2145" actId="208"/>
          <ac:spMkLst>
            <pc:docMk/>
            <pc:sldMk cId="1553432724" sldId="262"/>
            <ac:spMk id="8" creationId="{52BB31C7-1C10-5F32-B55F-D1E5BD75F8B8}"/>
          </ac:spMkLst>
        </pc:spChg>
        <pc:spChg chg="mod ord">
          <ac:chgData name="Kirk Smith" userId="80815bb9e326b617" providerId="LiveId" clId="{365C1F27-F5BE-4C5E-AD1A-6CC287F2EA92}" dt="2025-11-01T20:54:03.011" v="2135" actId="1076"/>
          <ac:spMkLst>
            <pc:docMk/>
            <pc:sldMk cId="1553432724" sldId="262"/>
            <ac:spMk id="13" creationId="{13C62649-0825-4926-8E2A-2EBCCFE00ECC}"/>
          </ac:spMkLst>
        </pc:spChg>
        <pc:spChg chg="add del">
          <ac:chgData name="Kirk Smith" userId="80815bb9e326b617" providerId="LiveId" clId="{365C1F27-F5BE-4C5E-AD1A-6CC287F2EA92}" dt="2025-11-01T20:26:13.110" v="2039" actId="26606"/>
          <ac:spMkLst>
            <pc:docMk/>
            <pc:sldMk cId="1553432724" sldId="262"/>
            <ac:spMk id="18" creationId="{8FC9BE17-9A7B-462D-AE50-3D8777387304}"/>
          </ac:spMkLst>
        </pc:spChg>
        <pc:spChg chg="add del">
          <ac:chgData name="Kirk Smith" userId="80815bb9e326b617" providerId="LiveId" clId="{365C1F27-F5BE-4C5E-AD1A-6CC287F2EA92}" dt="2025-11-01T20:26:13.110" v="2039" actId="26606"/>
          <ac:spMkLst>
            <pc:docMk/>
            <pc:sldMk cId="1553432724" sldId="262"/>
            <ac:spMk id="20" creationId="{3EBE8569-6AEC-4B8C-8D53-2DE337CDBA65}"/>
          </ac:spMkLst>
        </pc:spChg>
        <pc:spChg chg="add del">
          <ac:chgData name="Kirk Smith" userId="80815bb9e326b617" providerId="LiveId" clId="{365C1F27-F5BE-4C5E-AD1A-6CC287F2EA92}" dt="2025-11-01T20:26:13.110" v="2039" actId="26606"/>
          <ac:spMkLst>
            <pc:docMk/>
            <pc:sldMk cId="1553432724" sldId="262"/>
            <ac:spMk id="22" creationId="{55D4142C-5077-457F-A6AD-3FECFDB39685}"/>
          </ac:spMkLst>
        </pc:spChg>
        <pc:spChg chg="add del">
          <ac:chgData name="Kirk Smith" userId="80815bb9e326b617" providerId="LiveId" clId="{365C1F27-F5BE-4C5E-AD1A-6CC287F2EA92}" dt="2025-11-01T20:26:13.110" v="2039" actId="26606"/>
          <ac:spMkLst>
            <pc:docMk/>
            <pc:sldMk cId="1553432724" sldId="262"/>
            <ac:spMk id="24" creationId="{7A5F0580-5EE9-419F-96EE-B6529EF6E7D0}"/>
          </ac:spMkLst>
        </pc:spChg>
        <pc:spChg chg="add">
          <ac:chgData name="Kirk Smith" userId="80815bb9e326b617" providerId="LiveId" clId="{365C1F27-F5BE-4C5E-AD1A-6CC287F2EA92}" dt="2025-11-01T20:26:13.120" v="2040" actId="26606"/>
          <ac:spMkLst>
            <pc:docMk/>
            <pc:sldMk cId="1553432724" sldId="262"/>
            <ac:spMk id="26" creationId="{9AA72BD9-2C5A-4EDC-931F-5AA08EACA0F3}"/>
          </ac:spMkLst>
        </pc:spChg>
        <pc:spChg chg="add">
          <ac:chgData name="Kirk Smith" userId="80815bb9e326b617" providerId="LiveId" clId="{365C1F27-F5BE-4C5E-AD1A-6CC287F2EA92}" dt="2025-11-01T20:26:13.120" v="2040" actId="26606"/>
          <ac:spMkLst>
            <pc:docMk/>
            <pc:sldMk cId="1553432724" sldId="262"/>
            <ac:spMk id="27" creationId="{DD3981AC-7B61-4947-BCF3-F7AA7FA385B9}"/>
          </ac:spMkLst>
        </pc:spChg>
        <pc:spChg chg="add">
          <ac:chgData name="Kirk Smith" userId="80815bb9e326b617" providerId="LiveId" clId="{365C1F27-F5BE-4C5E-AD1A-6CC287F2EA92}" dt="2025-11-01T20:26:13.120" v="2040" actId="26606"/>
          <ac:spMkLst>
            <pc:docMk/>
            <pc:sldMk cId="1553432724" sldId="262"/>
            <ac:spMk id="28" creationId="{55D4142C-5077-457F-A6AD-3FECFDB39685}"/>
          </ac:spMkLst>
        </pc:spChg>
        <pc:spChg chg="add">
          <ac:chgData name="Kirk Smith" userId="80815bb9e326b617" providerId="LiveId" clId="{365C1F27-F5BE-4C5E-AD1A-6CC287F2EA92}" dt="2025-11-01T20:26:13.120" v="2040" actId="26606"/>
          <ac:spMkLst>
            <pc:docMk/>
            <pc:sldMk cId="1553432724" sldId="262"/>
            <ac:spMk id="29" creationId="{7A5F0580-5EE9-419F-96EE-B6529EF6E7D0}"/>
          </ac:spMkLst>
        </pc:spChg>
        <pc:picChg chg="add mod ord">
          <ac:chgData name="Kirk Smith" userId="80815bb9e326b617" providerId="LiveId" clId="{365C1F27-F5BE-4C5E-AD1A-6CC287F2EA92}" dt="2025-11-01T20:54:22.661" v="2140" actId="1076"/>
          <ac:picMkLst>
            <pc:docMk/>
            <pc:sldMk cId="1553432724" sldId="262"/>
            <ac:picMk id="3" creationId="{2FC4BD83-4D2B-38EA-1358-E4B027ABEB31}"/>
          </ac:picMkLst>
        </pc:picChg>
      </pc:sldChg>
      <pc:sldChg chg="modSp mod">
        <pc:chgData name="Kirk Smith" userId="80815bb9e326b617" providerId="LiveId" clId="{365C1F27-F5BE-4C5E-AD1A-6CC287F2EA92}" dt="2025-11-01T11:43:35.367" v="29" actId="1076"/>
        <pc:sldMkLst>
          <pc:docMk/>
          <pc:sldMk cId="2727850971" sldId="270"/>
        </pc:sldMkLst>
        <pc:spChg chg="mod">
          <ac:chgData name="Kirk Smith" userId="80815bb9e326b617" providerId="LiveId" clId="{365C1F27-F5BE-4C5E-AD1A-6CC287F2EA92}" dt="2025-11-01T11:43:35.367" v="29" actId="1076"/>
          <ac:spMkLst>
            <pc:docMk/>
            <pc:sldMk cId="2727850971" sldId="270"/>
            <ac:spMk id="5" creationId="{1B07C49E-AFFC-EC46-8930-E4D428F5F943}"/>
          </ac:spMkLst>
        </pc:spChg>
      </pc:sldChg>
      <pc:sldChg chg="modSp mod">
        <pc:chgData name="Kirk Smith" userId="80815bb9e326b617" providerId="LiveId" clId="{365C1F27-F5BE-4C5E-AD1A-6CC287F2EA92}" dt="2025-11-01T22:36:35.486" v="6543" actId="20577"/>
        <pc:sldMkLst>
          <pc:docMk/>
          <pc:sldMk cId="1630123617" sldId="274"/>
        </pc:sldMkLst>
        <pc:spChg chg="mod">
          <ac:chgData name="Kirk Smith" userId="80815bb9e326b617" providerId="LiveId" clId="{365C1F27-F5BE-4C5E-AD1A-6CC287F2EA92}" dt="2025-11-01T22:36:35.486" v="6543" actId="20577"/>
          <ac:spMkLst>
            <pc:docMk/>
            <pc:sldMk cId="1630123617" sldId="274"/>
            <ac:spMk id="5" creationId="{28684E62-A9F8-4E7A-AB01-78893062A1B4}"/>
          </ac:spMkLst>
        </pc:spChg>
      </pc:sldChg>
      <pc:sldChg chg="modSp mod">
        <pc:chgData name="Kirk Smith" userId="80815bb9e326b617" providerId="LiveId" clId="{365C1F27-F5BE-4C5E-AD1A-6CC287F2EA92}" dt="2025-11-01T22:37:41.583" v="6730" actId="20577"/>
        <pc:sldMkLst>
          <pc:docMk/>
          <pc:sldMk cId="3410008520" sldId="275"/>
        </pc:sldMkLst>
        <pc:spChg chg="mod">
          <ac:chgData name="Kirk Smith" userId="80815bb9e326b617" providerId="LiveId" clId="{365C1F27-F5BE-4C5E-AD1A-6CC287F2EA92}" dt="2025-11-01T22:37:41.583" v="6730" actId="20577"/>
          <ac:spMkLst>
            <pc:docMk/>
            <pc:sldMk cId="3410008520" sldId="275"/>
            <ac:spMk id="5" creationId="{28684E62-A9F8-4E7A-AB01-78893062A1B4}"/>
          </ac:spMkLst>
        </pc:spChg>
      </pc:sldChg>
      <pc:sldChg chg="modSp mod">
        <pc:chgData name="Kirk Smith" userId="80815bb9e326b617" providerId="LiveId" clId="{365C1F27-F5BE-4C5E-AD1A-6CC287F2EA92}" dt="2025-11-01T20:18:25.738" v="2028" actId="20577"/>
        <pc:sldMkLst>
          <pc:docMk/>
          <pc:sldMk cId="321008965" sldId="277"/>
        </pc:sldMkLst>
        <pc:spChg chg="mod">
          <ac:chgData name="Kirk Smith" userId="80815bb9e326b617" providerId="LiveId" clId="{365C1F27-F5BE-4C5E-AD1A-6CC287F2EA92}" dt="2025-11-01T20:18:25.738" v="2028" actId="20577"/>
          <ac:spMkLst>
            <pc:docMk/>
            <pc:sldMk cId="321008965" sldId="277"/>
            <ac:spMk id="2" creationId="{AC391762-5BB0-A584-36D5-D0051401ECD0}"/>
          </ac:spMkLst>
        </pc:spChg>
        <pc:spChg chg="mod">
          <ac:chgData name="Kirk Smith" userId="80815bb9e326b617" providerId="LiveId" clId="{365C1F27-F5BE-4C5E-AD1A-6CC287F2EA92}" dt="2025-11-01T20:11:34.654" v="1629" actId="948"/>
          <ac:spMkLst>
            <pc:docMk/>
            <pc:sldMk cId="321008965" sldId="277"/>
            <ac:spMk id="8" creationId="{C7B9C153-C85C-3240-8E7E-523FBC004564}"/>
          </ac:spMkLst>
        </pc:spChg>
      </pc:sldChg>
      <pc:sldChg chg="addSp modSp mod">
        <pc:chgData name="Kirk Smith" userId="80815bb9e326b617" providerId="LiveId" clId="{365C1F27-F5BE-4C5E-AD1A-6CC287F2EA92}" dt="2025-11-01T12:06:45.644" v="622" actId="20577"/>
        <pc:sldMkLst>
          <pc:docMk/>
          <pc:sldMk cId="2459446073" sldId="289"/>
        </pc:sldMkLst>
        <pc:spChg chg="mod">
          <ac:chgData name="Kirk Smith" userId="80815bb9e326b617" providerId="LiveId" clId="{365C1F27-F5BE-4C5E-AD1A-6CC287F2EA92}" dt="2025-11-01T12:06:45.644" v="622" actId="20577"/>
          <ac:spMkLst>
            <pc:docMk/>
            <pc:sldMk cId="2459446073" sldId="289"/>
            <ac:spMk id="5" creationId="{1B07C49E-AFFC-EC46-8930-E4D428F5F943}"/>
          </ac:spMkLst>
        </pc:spChg>
        <pc:picChg chg="add mod">
          <ac:chgData name="Kirk Smith" userId="80815bb9e326b617" providerId="LiveId" clId="{365C1F27-F5BE-4C5E-AD1A-6CC287F2EA92}" dt="2025-11-01T12:06:09.722" v="524" actId="1076"/>
          <ac:picMkLst>
            <pc:docMk/>
            <pc:sldMk cId="2459446073" sldId="289"/>
            <ac:picMk id="3" creationId="{5BBDE508-BE65-7F7B-C671-01A11EC17D3F}"/>
          </ac:picMkLst>
        </pc:picChg>
      </pc:sldChg>
      <pc:sldChg chg="modSp mod">
        <pc:chgData name="Kirk Smith" userId="80815bb9e326b617" providerId="LiveId" clId="{365C1F27-F5BE-4C5E-AD1A-6CC287F2EA92}" dt="2025-11-01T20:11:45.531" v="1631" actId="27636"/>
        <pc:sldMkLst>
          <pc:docMk/>
          <pc:sldMk cId="1813711241" sldId="293"/>
        </pc:sldMkLst>
        <pc:spChg chg="mod">
          <ac:chgData name="Kirk Smith" userId="80815bb9e326b617" providerId="LiveId" clId="{365C1F27-F5BE-4C5E-AD1A-6CC287F2EA92}" dt="2025-11-01T20:11:45.531" v="1631" actId="27636"/>
          <ac:spMkLst>
            <pc:docMk/>
            <pc:sldMk cId="1813711241" sldId="293"/>
            <ac:spMk id="5" creationId="{1B07C49E-AFFC-EC46-8930-E4D428F5F943}"/>
          </ac:spMkLst>
        </pc:spChg>
      </pc:sldChg>
      <pc:sldChg chg="addSp modSp mod">
        <pc:chgData name="Kirk Smith" userId="80815bb9e326b617" providerId="LiveId" clId="{365C1F27-F5BE-4C5E-AD1A-6CC287F2EA92}" dt="2025-11-01T21:31:54.432" v="3260" actId="14100"/>
        <pc:sldMkLst>
          <pc:docMk/>
          <pc:sldMk cId="981671777" sldId="296"/>
        </pc:sldMkLst>
        <pc:spChg chg="mod">
          <ac:chgData name="Kirk Smith" userId="80815bb9e326b617" providerId="LiveId" clId="{365C1F27-F5BE-4C5E-AD1A-6CC287F2EA92}" dt="2025-11-01T21:05:47.335" v="2191" actId="20577"/>
          <ac:spMkLst>
            <pc:docMk/>
            <pc:sldMk cId="981671777" sldId="296"/>
            <ac:spMk id="2" creationId="{54176327-8CC4-4356-8BBB-DC4965CE9857}"/>
          </ac:spMkLst>
        </pc:spChg>
        <pc:spChg chg="mod">
          <ac:chgData name="Kirk Smith" userId="80815bb9e326b617" providerId="LiveId" clId="{365C1F27-F5BE-4C5E-AD1A-6CC287F2EA92}" dt="2025-11-01T21:27:15.357" v="3212" actId="1076"/>
          <ac:spMkLst>
            <pc:docMk/>
            <pc:sldMk cId="981671777" sldId="296"/>
            <ac:spMk id="5" creationId="{85D9F803-CDBC-C74C-AF1B-2B5937D1C241}"/>
          </ac:spMkLst>
        </pc:spChg>
        <pc:picChg chg="add mod">
          <ac:chgData name="Kirk Smith" userId="80815bb9e326b617" providerId="LiveId" clId="{365C1F27-F5BE-4C5E-AD1A-6CC287F2EA92}" dt="2025-11-01T21:22:32.349" v="2820" actId="1076"/>
          <ac:picMkLst>
            <pc:docMk/>
            <pc:sldMk cId="981671777" sldId="296"/>
            <ac:picMk id="6" creationId="{CD5B94FF-8E2D-3529-D5B1-223F697E2BDE}"/>
          </ac:picMkLst>
        </pc:picChg>
        <pc:picChg chg="add mod">
          <ac:chgData name="Kirk Smith" userId="80815bb9e326b617" providerId="LiveId" clId="{365C1F27-F5BE-4C5E-AD1A-6CC287F2EA92}" dt="2025-11-01T21:27:10.631" v="3211" actId="1076"/>
          <ac:picMkLst>
            <pc:docMk/>
            <pc:sldMk cId="981671777" sldId="296"/>
            <ac:picMk id="8" creationId="{16DFCB5C-66D8-2FE8-DFBC-3DF792B44585}"/>
          </ac:picMkLst>
        </pc:picChg>
        <pc:picChg chg="add mod">
          <ac:chgData name="Kirk Smith" userId="80815bb9e326b617" providerId="LiveId" clId="{365C1F27-F5BE-4C5E-AD1A-6CC287F2EA92}" dt="2025-11-01T21:31:06.747" v="3251" actId="1076"/>
          <ac:picMkLst>
            <pc:docMk/>
            <pc:sldMk cId="981671777" sldId="296"/>
            <ac:picMk id="10" creationId="{942DC8A6-CC3E-BED6-5464-8697850AB7ED}"/>
          </ac:picMkLst>
        </pc:picChg>
        <pc:cxnChg chg="add mod">
          <ac:chgData name="Kirk Smith" userId="80815bb9e326b617" providerId="LiveId" clId="{365C1F27-F5BE-4C5E-AD1A-6CC287F2EA92}" dt="2025-11-01T21:30:06.238" v="3243" actId="1076"/>
          <ac:cxnSpMkLst>
            <pc:docMk/>
            <pc:sldMk cId="981671777" sldId="296"/>
            <ac:cxnSpMk id="12" creationId="{53FE761D-678E-1DF2-E07C-9F2E3FC7CABB}"/>
          </ac:cxnSpMkLst>
        </pc:cxnChg>
        <pc:cxnChg chg="add mod">
          <ac:chgData name="Kirk Smith" userId="80815bb9e326b617" providerId="LiveId" clId="{365C1F27-F5BE-4C5E-AD1A-6CC287F2EA92}" dt="2025-11-01T21:31:54.432" v="3260" actId="14100"/>
          <ac:cxnSpMkLst>
            <pc:docMk/>
            <pc:sldMk cId="981671777" sldId="296"/>
            <ac:cxnSpMk id="13" creationId="{43F2C569-10D9-EE7D-1FE9-E11994E6DD04}"/>
          </ac:cxnSpMkLst>
        </pc:cxnChg>
        <pc:cxnChg chg="add mod">
          <ac:chgData name="Kirk Smith" userId="80815bb9e326b617" providerId="LiveId" clId="{365C1F27-F5BE-4C5E-AD1A-6CC287F2EA92}" dt="2025-11-01T21:31:43.774" v="3259" actId="14100"/>
          <ac:cxnSpMkLst>
            <pc:docMk/>
            <pc:sldMk cId="981671777" sldId="296"/>
            <ac:cxnSpMk id="17" creationId="{96B52220-92D2-B6A0-EC18-BB03958AEF0B}"/>
          </ac:cxnSpMkLst>
        </pc:cxnChg>
        <pc:cxnChg chg="add mod">
          <ac:chgData name="Kirk Smith" userId="80815bb9e326b617" providerId="LiveId" clId="{365C1F27-F5BE-4C5E-AD1A-6CC287F2EA92}" dt="2025-11-01T21:31:38.268" v="3258" actId="14100"/>
          <ac:cxnSpMkLst>
            <pc:docMk/>
            <pc:sldMk cId="981671777" sldId="296"/>
            <ac:cxnSpMk id="20" creationId="{56753A16-45FB-587E-118F-B85670F90646}"/>
          </ac:cxnSpMkLst>
        </pc:cxnChg>
      </pc:sldChg>
      <pc:sldChg chg="modSp mod">
        <pc:chgData name="Kirk Smith" userId="80815bb9e326b617" providerId="LiveId" clId="{365C1F27-F5BE-4C5E-AD1A-6CC287F2EA92}" dt="2025-11-01T11:43:26.859" v="28" actId="14100"/>
        <pc:sldMkLst>
          <pc:docMk/>
          <pc:sldMk cId="4010014743" sldId="310"/>
        </pc:sldMkLst>
        <pc:spChg chg="mod">
          <ac:chgData name="Kirk Smith" userId="80815bb9e326b617" providerId="LiveId" clId="{365C1F27-F5BE-4C5E-AD1A-6CC287F2EA92}" dt="2025-11-01T11:43:26.859" v="28" actId="14100"/>
          <ac:spMkLst>
            <pc:docMk/>
            <pc:sldMk cId="4010014743" sldId="310"/>
            <ac:spMk id="5" creationId="{1B07C49E-AFFC-EC46-8930-E4D428F5F943}"/>
          </ac:spMkLst>
        </pc:spChg>
      </pc:sldChg>
      <pc:sldChg chg="modSp mod">
        <pc:chgData name="Kirk Smith" userId="80815bb9e326b617" providerId="LiveId" clId="{365C1F27-F5BE-4C5E-AD1A-6CC287F2EA92}" dt="2025-11-01T11:43:14.052" v="26" actId="14100"/>
        <pc:sldMkLst>
          <pc:docMk/>
          <pc:sldMk cId="2735560525" sldId="311"/>
        </pc:sldMkLst>
        <pc:spChg chg="mod">
          <ac:chgData name="Kirk Smith" userId="80815bb9e326b617" providerId="LiveId" clId="{365C1F27-F5BE-4C5E-AD1A-6CC287F2EA92}" dt="2025-11-01T11:43:14.052" v="26" actId="14100"/>
          <ac:spMkLst>
            <pc:docMk/>
            <pc:sldMk cId="2735560525" sldId="311"/>
            <ac:spMk id="5" creationId="{1B07C49E-AFFC-EC46-8930-E4D428F5F943}"/>
          </ac:spMkLst>
        </pc:spChg>
      </pc:sldChg>
      <pc:sldChg chg="modSp mod">
        <pc:chgData name="Kirk Smith" userId="80815bb9e326b617" providerId="LiveId" clId="{365C1F27-F5BE-4C5E-AD1A-6CC287F2EA92}" dt="2025-11-01T11:43:03.900" v="24" actId="1076"/>
        <pc:sldMkLst>
          <pc:docMk/>
          <pc:sldMk cId="1434679925" sldId="312"/>
        </pc:sldMkLst>
        <pc:spChg chg="mod">
          <ac:chgData name="Kirk Smith" userId="80815bb9e326b617" providerId="LiveId" clId="{365C1F27-F5BE-4C5E-AD1A-6CC287F2EA92}" dt="2025-11-01T11:43:03.900" v="24" actId="1076"/>
          <ac:spMkLst>
            <pc:docMk/>
            <pc:sldMk cId="1434679925" sldId="312"/>
            <ac:spMk id="2" creationId="{C731581C-EE88-1B14-4C2D-00A54ACFAABB}"/>
          </ac:spMkLst>
        </pc:spChg>
      </pc:sldChg>
      <pc:sldChg chg="modSp mod">
        <pc:chgData name="Kirk Smith" userId="80815bb9e326b617" providerId="LiveId" clId="{365C1F27-F5BE-4C5E-AD1A-6CC287F2EA92}" dt="2025-11-01T11:42:22.041" v="19" actId="1076"/>
        <pc:sldMkLst>
          <pc:docMk/>
          <pc:sldMk cId="1756972646" sldId="313"/>
        </pc:sldMkLst>
        <pc:spChg chg="mod">
          <ac:chgData name="Kirk Smith" userId="80815bb9e326b617" providerId="LiveId" clId="{365C1F27-F5BE-4C5E-AD1A-6CC287F2EA92}" dt="2025-11-01T11:42:22.041" v="19" actId="1076"/>
          <ac:spMkLst>
            <pc:docMk/>
            <pc:sldMk cId="1756972646" sldId="313"/>
            <ac:spMk id="6" creationId="{9D97A438-A828-814A-1999-041132A63B3D}"/>
          </ac:spMkLst>
        </pc:spChg>
      </pc:sldChg>
      <pc:sldChg chg="modSp mod">
        <pc:chgData name="Kirk Smith" userId="80815bb9e326b617" providerId="LiveId" clId="{365C1F27-F5BE-4C5E-AD1A-6CC287F2EA92}" dt="2025-11-01T11:42:56.622" v="23" actId="1076"/>
        <pc:sldMkLst>
          <pc:docMk/>
          <pc:sldMk cId="639399535" sldId="314"/>
        </pc:sldMkLst>
        <pc:spChg chg="mod">
          <ac:chgData name="Kirk Smith" userId="80815bb9e326b617" providerId="LiveId" clId="{365C1F27-F5BE-4C5E-AD1A-6CC287F2EA92}" dt="2025-11-01T11:42:56.622" v="23" actId="1076"/>
          <ac:spMkLst>
            <pc:docMk/>
            <pc:sldMk cId="639399535" sldId="314"/>
            <ac:spMk id="2" creationId="{D36AC48E-88ED-B693-B054-4AE3366BC88C}"/>
          </ac:spMkLst>
        </pc:spChg>
      </pc:sldChg>
      <pc:sldChg chg="modSp mod">
        <pc:chgData name="Kirk Smith" userId="80815bb9e326b617" providerId="LiveId" clId="{365C1F27-F5BE-4C5E-AD1A-6CC287F2EA92}" dt="2025-11-01T11:42:08.780" v="17" actId="20577"/>
        <pc:sldMkLst>
          <pc:docMk/>
          <pc:sldMk cId="3566646398" sldId="315"/>
        </pc:sldMkLst>
        <pc:spChg chg="mod">
          <ac:chgData name="Kirk Smith" userId="80815bb9e326b617" providerId="LiveId" clId="{365C1F27-F5BE-4C5E-AD1A-6CC287F2EA92}" dt="2025-11-01T11:42:08.780" v="17" actId="20577"/>
          <ac:spMkLst>
            <pc:docMk/>
            <pc:sldMk cId="3566646398" sldId="315"/>
            <ac:spMk id="2" creationId="{9A61C16A-88DA-EC28-A0FD-FF5C3C2B5FC9}"/>
          </ac:spMkLst>
        </pc:spChg>
      </pc:sldChg>
      <pc:sldChg chg="addSp modSp mod">
        <pc:chgData name="Kirk Smith" userId="80815bb9e326b617" providerId="LiveId" clId="{365C1F27-F5BE-4C5E-AD1A-6CC287F2EA92}" dt="2025-11-01T21:17:40.853" v="2792" actId="20577"/>
        <pc:sldMkLst>
          <pc:docMk/>
          <pc:sldMk cId="239597884" sldId="318"/>
        </pc:sldMkLst>
        <pc:spChg chg="mod">
          <ac:chgData name="Kirk Smith" userId="80815bb9e326b617" providerId="LiveId" clId="{365C1F27-F5BE-4C5E-AD1A-6CC287F2EA92}" dt="2025-11-01T21:17:40.853" v="2792" actId="20577"/>
          <ac:spMkLst>
            <pc:docMk/>
            <pc:sldMk cId="239597884" sldId="318"/>
            <ac:spMk id="5" creationId="{85D9F803-CDBC-C74C-AF1B-2B5937D1C241}"/>
          </ac:spMkLst>
        </pc:spChg>
        <pc:spChg chg="mod">
          <ac:chgData name="Kirk Smith" userId="80815bb9e326b617" providerId="LiveId" clId="{365C1F27-F5BE-4C5E-AD1A-6CC287F2EA92}" dt="2025-11-01T21:12:51.771" v="2249" actId="20577"/>
          <ac:spMkLst>
            <pc:docMk/>
            <pc:sldMk cId="239597884" sldId="318"/>
            <ac:spMk id="8" creationId="{2E0ECA32-E146-40DA-85CD-9677244BC3EC}"/>
          </ac:spMkLst>
        </pc:spChg>
        <pc:picChg chg="add mod">
          <ac:chgData name="Kirk Smith" userId="80815bb9e326b617" providerId="LiveId" clId="{365C1F27-F5BE-4C5E-AD1A-6CC287F2EA92}" dt="2025-11-01T21:14:32.655" v="2261" actId="1076"/>
          <ac:picMkLst>
            <pc:docMk/>
            <pc:sldMk cId="239597884" sldId="318"/>
            <ac:picMk id="4" creationId="{717ECF2D-288D-F852-6D37-735D36363CA2}"/>
          </ac:picMkLst>
        </pc:picChg>
      </pc:sldChg>
      <pc:sldChg chg="addSp modSp mod">
        <pc:chgData name="Kirk Smith" userId="80815bb9e326b617" providerId="LiveId" clId="{365C1F27-F5BE-4C5E-AD1A-6CC287F2EA92}" dt="2025-11-01T22:00:13.638" v="3930" actId="207"/>
        <pc:sldMkLst>
          <pc:docMk/>
          <pc:sldMk cId="232499080" sldId="319"/>
        </pc:sldMkLst>
        <pc:spChg chg="mod">
          <ac:chgData name="Kirk Smith" userId="80815bb9e326b617" providerId="LiveId" clId="{365C1F27-F5BE-4C5E-AD1A-6CC287F2EA92}" dt="2025-11-01T21:57:52.017" v="3891" actId="20577"/>
          <ac:spMkLst>
            <pc:docMk/>
            <pc:sldMk cId="232499080" sldId="319"/>
            <ac:spMk id="5" creationId="{85D9F803-CDBC-C74C-AF1B-2B5937D1C241}"/>
          </ac:spMkLst>
        </pc:spChg>
        <pc:spChg chg="add mod">
          <ac:chgData name="Kirk Smith" userId="80815bb9e326b617" providerId="LiveId" clId="{365C1F27-F5BE-4C5E-AD1A-6CC287F2EA92}" dt="2025-11-01T22:00:13.638" v="3930" actId="207"/>
          <ac:spMkLst>
            <pc:docMk/>
            <pc:sldMk cId="232499080" sldId="319"/>
            <ac:spMk id="6" creationId="{951C8E51-F10D-7537-92F5-FD5ABBDFE054}"/>
          </ac:spMkLst>
        </pc:spChg>
        <pc:spChg chg="mod">
          <ac:chgData name="Kirk Smith" userId="80815bb9e326b617" providerId="LiveId" clId="{365C1F27-F5BE-4C5E-AD1A-6CC287F2EA92}" dt="2025-11-01T21:33:23.660" v="3337" actId="20577"/>
          <ac:spMkLst>
            <pc:docMk/>
            <pc:sldMk cId="232499080" sldId="319"/>
            <ac:spMk id="8" creationId="{34C97452-C78A-4701-B8AB-ABFE63D5BEDE}"/>
          </ac:spMkLst>
        </pc:spChg>
        <pc:picChg chg="add mod">
          <ac:chgData name="Kirk Smith" userId="80815bb9e326b617" providerId="LiveId" clId="{365C1F27-F5BE-4C5E-AD1A-6CC287F2EA92}" dt="2025-11-01T21:54:22.566" v="3396" actId="1076"/>
          <ac:picMkLst>
            <pc:docMk/>
            <pc:sldMk cId="232499080" sldId="319"/>
            <ac:picMk id="4" creationId="{FDD1055E-BDD7-D2FC-0EDA-42BB0C113914}"/>
          </ac:picMkLst>
        </pc:picChg>
      </pc:sldChg>
      <pc:sldChg chg="addSp modSp mod">
        <pc:chgData name="Kirk Smith" userId="80815bb9e326b617" providerId="LiveId" clId="{365C1F27-F5BE-4C5E-AD1A-6CC287F2EA92}" dt="2025-11-01T12:11:01.522" v="717" actId="20577"/>
        <pc:sldMkLst>
          <pc:docMk/>
          <pc:sldMk cId="3645034231" sldId="320"/>
        </pc:sldMkLst>
        <pc:spChg chg="mod">
          <ac:chgData name="Kirk Smith" userId="80815bb9e326b617" providerId="LiveId" clId="{365C1F27-F5BE-4C5E-AD1A-6CC287F2EA92}" dt="2025-11-01T12:11:01.522" v="717" actId="20577"/>
          <ac:spMkLst>
            <pc:docMk/>
            <pc:sldMk cId="3645034231" sldId="320"/>
            <ac:spMk id="5" creationId="{1B07C49E-AFFC-EC46-8930-E4D428F5F943}"/>
          </ac:spMkLst>
        </pc:spChg>
        <pc:spChg chg="add mod">
          <ac:chgData name="Kirk Smith" userId="80815bb9e326b617" providerId="LiveId" clId="{365C1F27-F5BE-4C5E-AD1A-6CC287F2EA92}" dt="2025-11-01T12:10:29.770" v="702" actId="14100"/>
          <ac:spMkLst>
            <pc:docMk/>
            <pc:sldMk cId="3645034231" sldId="320"/>
            <ac:spMk id="6" creationId="{70208CD2-7D2C-9580-ACAB-ED95020375BE}"/>
          </ac:spMkLst>
        </pc:spChg>
        <pc:picChg chg="add mod">
          <ac:chgData name="Kirk Smith" userId="80815bb9e326b617" providerId="LiveId" clId="{365C1F27-F5BE-4C5E-AD1A-6CC287F2EA92}" dt="2025-11-01T11:49:51.894" v="34" actId="1076"/>
          <ac:picMkLst>
            <pc:docMk/>
            <pc:sldMk cId="3645034231" sldId="320"/>
            <ac:picMk id="3" creationId="{821388D7-5EF0-6BB3-A60A-35EFCBF7467B}"/>
          </ac:picMkLst>
        </pc:picChg>
      </pc:sldChg>
      <pc:sldChg chg="addSp modSp mod">
        <pc:chgData name="Kirk Smith" userId="80815bb9e326b617" providerId="LiveId" clId="{365C1F27-F5BE-4C5E-AD1A-6CC287F2EA92}" dt="2025-11-01T22:07:04.675" v="4279" actId="20577"/>
        <pc:sldMkLst>
          <pc:docMk/>
          <pc:sldMk cId="700132931" sldId="322"/>
        </pc:sldMkLst>
        <pc:spChg chg="mod">
          <ac:chgData name="Kirk Smith" userId="80815bb9e326b617" providerId="LiveId" clId="{365C1F27-F5BE-4C5E-AD1A-6CC287F2EA92}" dt="2025-11-01T22:06:33.603" v="4260" actId="255"/>
          <ac:spMkLst>
            <pc:docMk/>
            <pc:sldMk cId="700132931" sldId="322"/>
            <ac:spMk id="5" creationId="{85D9F803-CDBC-C74C-AF1B-2B5937D1C241}"/>
          </ac:spMkLst>
        </pc:spChg>
        <pc:spChg chg="mod">
          <ac:chgData name="Kirk Smith" userId="80815bb9e326b617" providerId="LiveId" clId="{365C1F27-F5BE-4C5E-AD1A-6CC287F2EA92}" dt="2025-11-01T22:07:04.675" v="4279" actId="20577"/>
          <ac:spMkLst>
            <pc:docMk/>
            <pc:sldMk cId="700132931" sldId="322"/>
            <ac:spMk id="8" creationId="{9456A072-47A6-4424-9ABE-F398119040DD}"/>
          </ac:spMkLst>
        </pc:spChg>
        <pc:picChg chg="add mod">
          <ac:chgData name="Kirk Smith" userId="80815bb9e326b617" providerId="LiveId" clId="{365C1F27-F5BE-4C5E-AD1A-6CC287F2EA92}" dt="2025-11-01T22:06:23.637" v="4258" actId="1076"/>
          <ac:picMkLst>
            <pc:docMk/>
            <pc:sldMk cId="700132931" sldId="322"/>
            <ac:picMk id="4" creationId="{C574CD5A-7C04-64A4-108C-4ECEB0EA4BD4}"/>
          </ac:picMkLst>
        </pc:picChg>
      </pc:sldChg>
      <pc:sldChg chg="addSp modSp mod">
        <pc:chgData name="Kirk Smith" userId="80815bb9e326b617" providerId="LiveId" clId="{365C1F27-F5BE-4C5E-AD1A-6CC287F2EA92}" dt="2025-11-01T22:15:52.361" v="4798" actId="313"/>
        <pc:sldMkLst>
          <pc:docMk/>
          <pc:sldMk cId="1866160706" sldId="323"/>
        </pc:sldMkLst>
        <pc:spChg chg="mod">
          <ac:chgData name="Kirk Smith" userId="80815bb9e326b617" providerId="LiveId" clId="{365C1F27-F5BE-4C5E-AD1A-6CC287F2EA92}" dt="2025-11-01T22:15:52.361" v="4798" actId="313"/>
          <ac:spMkLst>
            <pc:docMk/>
            <pc:sldMk cId="1866160706" sldId="323"/>
            <ac:spMk id="5" creationId="{85D9F803-CDBC-C74C-AF1B-2B5937D1C241}"/>
          </ac:spMkLst>
        </pc:spChg>
        <pc:spChg chg="mod">
          <ac:chgData name="Kirk Smith" userId="80815bb9e326b617" providerId="LiveId" clId="{365C1F27-F5BE-4C5E-AD1A-6CC287F2EA92}" dt="2025-11-01T22:09:01.996" v="4378" actId="27636"/>
          <ac:spMkLst>
            <pc:docMk/>
            <pc:sldMk cId="1866160706" sldId="323"/>
            <ac:spMk id="8" creationId="{4EF94599-779E-457E-B57B-6063EBF7A840}"/>
          </ac:spMkLst>
        </pc:spChg>
        <pc:picChg chg="add mod">
          <ac:chgData name="Kirk Smith" userId="80815bb9e326b617" providerId="LiveId" clId="{365C1F27-F5BE-4C5E-AD1A-6CC287F2EA92}" dt="2025-11-01T22:09:48.101" v="4389" actId="1076"/>
          <ac:picMkLst>
            <pc:docMk/>
            <pc:sldMk cId="1866160706" sldId="323"/>
            <ac:picMk id="4" creationId="{3D925AFE-D54B-7676-0FEB-6522AEB47995}"/>
          </ac:picMkLst>
        </pc:picChg>
      </pc:sldChg>
      <pc:sldChg chg="addSp modSp mod">
        <pc:chgData name="Kirk Smith" userId="80815bb9e326b617" providerId="LiveId" clId="{365C1F27-F5BE-4C5E-AD1A-6CC287F2EA92}" dt="2025-11-01T22:19:35.936" v="5040" actId="1076"/>
        <pc:sldMkLst>
          <pc:docMk/>
          <pc:sldMk cId="252359608" sldId="324"/>
        </pc:sldMkLst>
        <pc:spChg chg="mod">
          <ac:chgData name="Kirk Smith" userId="80815bb9e326b617" providerId="LiveId" clId="{365C1F27-F5BE-4C5E-AD1A-6CC287F2EA92}" dt="2025-11-01T22:19:17.533" v="5039" actId="255"/>
          <ac:spMkLst>
            <pc:docMk/>
            <pc:sldMk cId="252359608" sldId="324"/>
            <ac:spMk id="5" creationId="{85D9F803-CDBC-C74C-AF1B-2B5937D1C241}"/>
          </ac:spMkLst>
        </pc:spChg>
        <pc:spChg chg="mod">
          <ac:chgData name="Kirk Smith" userId="80815bb9e326b617" providerId="LiveId" clId="{365C1F27-F5BE-4C5E-AD1A-6CC287F2EA92}" dt="2025-11-01T22:13:44.145" v="4702" actId="20577"/>
          <ac:spMkLst>
            <pc:docMk/>
            <pc:sldMk cId="252359608" sldId="324"/>
            <ac:spMk id="12" creationId="{4D271BF5-BAA1-4CEB-A575-76A097FABBBA}"/>
          </ac:spMkLst>
        </pc:spChg>
        <pc:picChg chg="add mod">
          <ac:chgData name="Kirk Smith" userId="80815bb9e326b617" providerId="LiveId" clId="{365C1F27-F5BE-4C5E-AD1A-6CC287F2EA92}" dt="2025-11-01T22:19:35.936" v="5040" actId="1076"/>
          <ac:picMkLst>
            <pc:docMk/>
            <pc:sldMk cId="252359608" sldId="324"/>
            <ac:picMk id="4" creationId="{45A60278-4243-350E-EF1C-5606A6E57E34}"/>
          </ac:picMkLst>
        </pc:picChg>
      </pc:sldChg>
      <pc:sldChg chg="modSp mod">
        <pc:chgData name="Kirk Smith" userId="80815bb9e326b617" providerId="LiveId" clId="{365C1F27-F5BE-4C5E-AD1A-6CC287F2EA92}" dt="2025-11-01T12:14:47.390" v="726" actId="20577"/>
        <pc:sldMkLst>
          <pc:docMk/>
          <pc:sldMk cId="1277611629" sldId="327"/>
        </pc:sldMkLst>
        <pc:spChg chg="mod">
          <ac:chgData name="Kirk Smith" userId="80815bb9e326b617" providerId="LiveId" clId="{365C1F27-F5BE-4C5E-AD1A-6CC287F2EA92}" dt="2025-11-01T12:14:47.390" v="726" actId="20577"/>
          <ac:spMkLst>
            <pc:docMk/>
            <pc:sldMk cId="1277611629" sldId="327"/>
            <ac:spMk id="6" creationId="{2C36AF9D-A911-994B-90EA-013D4CDA5604}"/>
          </ac:spMkLst>
        </pc:spChg>
      </pc:sldChg>
      <pc:sldChg chg="addSp modSp mod setBg">
        <pc:chgData name="Kirk Smith" userId="80815bb9e326b617" providerId="LiveId" clId="{365C1F27-F5BE-4C5E-AD1A-6CC287F2EA92}" dt="2025-11-01T20:25:22.164" v="2030" actId="26606"/>
        <pc:sldMkLst>
          <pc:docMk/>
          <pc:sldMk cId="724038033" sldId="330"/>
        </pc:sldMkLst>
        <pc:spChg chg="mod ord">
          <ac:chgData name="Kirk Smith" userId="80815bb9e326b617" providerId="LiveId" clId="{365C1F27-F5BE-4C5E-AD1A-6CC287F2EA92}" dt="2025-11-01T20:25:22.164" v="2030" actId="26606"/>
          <ac:spMkLst>
            <pc:docMk/>
            <pc:sldMk cId="724038033" sldId="330"/>
            <ac:spMk id="4" creationId="{E2403FD9-22AB-4833-9FE0-E1E67C96862D}"/>
          </ac:spMkLst>
        </pc:spChg>
        <pc:spChg chg="mod ord">
          <ac:chgData name="Kirk Smith" userId="80815bb9e326b617" providerId="LiveId" clId="{365C1F27-F5BE-4C5E-AD1A-6CC287F2EA92}" dt="2025-11-01T20:25:22.164" v="2030" actId="26606"/>
          <ac:spMkLst>
            <pc:docMk/>
            <pc:sldMk cId="724038033" sldId="330"/>
            <ac:spMk id="10" creationId="{79EF1473-3ADD-43F1-A495-57AAB7FD902F}"/>
          </ac:spMkLst>
        </pc:spChg>
        <pc:spChg chg="mod ord">
          <ac:chgData name="Kirk Smith" userId="80815bb9e326b617" providerId="LiveId" clId="{365C1F27-F5BE-4C5E-AD1A-6CC287F2EA92}" dt="2025-11-01T20:25:22.164" v="2030" actId="26606"/>
          <ac:spMkLst>
            <pc:docMk/>
            <pc:sldMk cId="724038033" sldId="330"/>
            <ac:spMk id="19" creationId="{6CA66F18-AF00-434A-AB3C-61097BEAE5FA}"/>
          </ac:spMkLst>
        </pc:spChg>
        <pc:spChg chg="add">
          <ac:chgData name="Kirk Smith" userId="80815bb9e326b617" providerId="LiveId" clId="{365C1F27-F5BE-4C5E-AD1A-6CC287F2EA92}" dt="2025-11-01T20:25:22.164" v="2030" actId="26606"/>
          <ac:spMkLst>
            <pc:docMk/>
            <pc:sldMk cId="724038033" sldId="330"/>
            <ac:spMk id="24" creationId="{9AA72BD9-2C5A-4EDC-931F-5AA08EACA0F3}"/>
          </ac:spMkLst>
        </pc:spChg>
        <pc:spChg chg="add">
          <ac:chgData name="Kirk Smith" userId="80815bb9e326b617" providerId="LiveId" clId="{365C1F27-F5BE-4C5E-AD1A-6CC287F2EA92}" dt="2025-11-01T20:25:22.164" v="2030" actId="26606"/>
          <ac:spMkLst>
            <pc:docMk/>
            <pc:sldMk cId="724038033" sldId="330"/>
            <ac:spMk id="26" creationId="{DD3981AC-7B61-4947-BCF3-F7AA7FA385B9}"/>
          </ac:spMkLst>
        </pc:spChg>
        <pc:spChg chg="add">
          <ac:chgData name="Kirk Smith" userId="80815bb9e326b617" providerId="LiveId" clId="{365C1F27-F5BE-4C5E-AD1A-6CC287F2EA92}" dt="2025-11-01T20:25:22.164" v="2030" actId="26606"/>
          <ac:spMkLst>
            <pc:docMk/>
            <pc:sldMk cId="724038033" sldId="330"/>
            <ac:spMk id="28" creationId="{55D4142C-5077-457F-A6AD-3FECFDB39685}"/>
          </ac:spMkLst>
        </pc:spChg>
        <pc:spChg chg="add">
          <ac:chgData name="Kirk Smith" userId="80815bb9e326b617" providerId="LiveId" clId="{365C1F27-F5BE-4C5E-AD1A-6CC287F2EA92}" dt="2025-11-01T20:25:22.164" v="2030" actId="26606"/>
          <ac:spMkLst>
            <pc:docMk/>
            <pc:sldMk cId="724038033" sldId="330"/>
            <ac:spMk id="30" creationId="{7A5F0580-5EE9-419F-96EE-B6529EF6E7D0}"/>
          </ac:spMkLst>
        </pc:spChg>
        <pc:picChg chg="add mod">
          <ac:chgData name="Kirk Smith" userId="80815bb9e326b617" providerId="LiveId" clId="{365C1F27-F5BE-4C5E-AD1A-6CC287F2EA92}" dt="2025-11-01T20:25:22.164" v="2030" actId="26606"/>
          <ac:picMkLst>
            <pc:docMk/>
            <pc:sldMk cId="724038033" sldId="330"/>
            <ac:picMk id="3" creationId="{553902E7-C2CD-8A03-622A-0E68503DDD88}"/>
          </ac:picMkLst>
        </pc:picChg>
      </pc:sldChg>
      <pc:sldChg chg="addSp delSp modSp mod setBg setFolMasterObjs">
        <pc:chgData name="Kirk Smith" userId="80815bb9e326b617" providerId="LiveId" clId="{365C1F27-F5BE-4C5E-AD1A-6CC287F2EA92}" dt="2025-11-01T20:52:54.617" v="2129" actId="1076"/>
        <pc:sldMkLst>
          <pc:docMk/>
          <pc:sldMk cId="1980221439" sldId="331"/>
        </pc:sldMkLst>
        <pc:spChg chg="mod ord">
          <ac:chgData name="Kirk Smith" userId="80815bb9e326b617" providerId="LiveId" clId="{365C1F27-F5BE-4C5E-AD1A-6CC287F2EA92}" dt="2025-11-01T20:52:26.052" v="2125" actId="26606"/>
          <ac:spMkLst>
            <pc:docMk/>
            <pc:sldMk cId="1980221439" sldId="331"/>
            <ac:spMk id="4" creationId="{E2403FD9-22AB-4833-9FE0-E1E67C96862D}"/>
          </ac:spMkLst>
        </pc:spChg>
        <pc:spChg chg="mod ord">
          <ac:chgData name="Kirk Smith" userId="80815bb9e326b617" providerId="LiveId" clId="{365C1F27-F5BE-4C5E-AD1A-6CC287F2EA92}" dt="2025-11-01T20:52:54.617" v="2129" actId="1076"/>
          <ac:spMkLst>
            <pc:docMk/>
            <pc:sldMk cId="1980221439" sldId="331"/>
            <ac:spMk id="10" creationId="{79EF1473-3ADD-43F1-A495-57AAB7FD902F}"/>
          </ac:spMkLst>
        </pc:spChg>
        <pc:spChg chg="mod">
          <ac:chgData name="Kirk Smith" userId="80815bb9e326b617" providerId="LiveId" clId="{365C1F27-F5BE-4C5E-AD1A-6CC287F2EA92}" dt="2025-11-01T20:52:26.052" v="2125" actId="26606"/>
          <ac:spMkLst>
            <pc:docMk/>
            <pc:sldMk cId="1980221439" sldId="331"/>
            <ac:spMk id="19" creationId="{6CA66F18-AF00-434A-AB3C-61097BEAE5FA}"/>
          </ac:spMkLst>
        </pc:spChg>
        <pc:spChg chg="add del">
          <ac:chgData name="Kirk Smith" userId="80815bb9e326b617" providerId="LiveId" clId="{365C1F27-F5BE-4C5E-AD1A-6CC287F2EA92}" dt="2025-11-01T20:29:30.402" v="2063" actId="26606"/>
          <ac:spMkLst>
            <pc:docMk/>
            <pc:sldMk cId="1980221439" sldId="331"/>
            <ac:spMk id="24" creationId="{F13C74B1-5B17-4795-BED0-7140497B445A}"/>
          </ac:spMkLst>
        </pc:spChg>
        <pc:spChg chg="add del">
          <ac:chgData name="Kirk Smith" userId="80815bb9e326b617" providerId="LiveId" clId="{365C1F27-F5BE-4C5E-AD1A-6CC287F2EA92}" dt="2025-11-01T20:29:30.402" v="2063" actId="26606"/>
          <ac:spMkLst>
            <pc:docMk/>
            <pc:sldMk cId="1980221439" sldId="331"/>
            <ac:spMk id="26" creationId="{D4974D33-8DC5-464E-8C6D-BE58F0669C17}"/>
          </ac:spMkLst>
        </pc:spChg>
        <pc:spChg chg="add del">
          <ac:chgData name="Kirk Smith" userId="80815bb9e326b617" providerId="LiveId" clId="{365C1F27-F5BE-4C5E-AD1A-6CC287F2EA92}" dt="2025-11-01T20:46:15.947" v="2073" actId="26606"/>
          <ac:spMkLst>
            <pc:docMk/>
            <pc:sldMk cId="1980221439" sldId="331"/>
            <ac:spMk id="31" creationId="{E8A8EAB8-D2FF-444D-B34B-7D32F106AD0E}"/>
          </ac:spMkLst>
        </pc:spChg>
        <pc:spChg chg="add del">
          <ac:chgData name="Kirk Smith" userId="80815bb9e326b617" providerId="LiveId" clId="{365C1F27-F5BE-4C5E-AD1A-6CC287F2EA92}" dt="2025-11-01T20:52:26.052" v="2125" actId="26606"/>
          <ac:spMkLst>
            <pc:docMk/>
            <pc:sldMk cId="1980221439" sldId="331"/>
            <ac:spMk id="40" creationId="{AE3A741D-C19B-960A-5803-1C5887147820}"/>
          </ac:spMkLst>
        </pc:spChg>
        <pc:spChg chg="add del">
          <ac:chgData name="Kirk Smith" userId="80815bb9e326b617" providerId="LiveId" clId="{365C1F27-F5BE-4C5E-AD1A-6CC287F2EA92}" dt="2025-11-01T20:52:26.052" v="2125" actId="26606"/>
          <ac:spMkLst>
            <pc:docMk/>
            <pc:sldMk cId="1980221439" sldId="331"/>
            <ac:spMk id="42" creationId="{9C3A50E9-9119-7BC3-083B-2D84CCC78E47}"/>
          </ac:spMkLst>
        </pc:spChg>
        <pc:spChg chg="add del">
          <ac:chgData name="Kirk Smith" userId="80815bb9e326b617" providerId="LiveId" clId="{365C1F27-F5BE-4C5E-AD1A-6CC287F2EA92}" dt="2025-11-01T20:52:26.052" v="2125" actId="26606"/>
          <ac:spMkLst>
            <pc:docMk/>
            <pc:sldMk cId="1980221439" sldId="331"/>
            <ac:spMk id="44" creationId="{DC39DE25-0E4E-0AA7-0932-1D78C2372786}"/>
          </ac:spMkLst>
        </pc:spChg>
        <pc:spChg chg="add del">
          <ac:chgData name="Kirk Smith" userId="80815bb9e326b617" providerId="LiveId" clId="{365C1F27-F5BE-4C5E-AD1A-6CC287F2EA92}" dt="2025-11-01T20:52:26.052" v="2125" actId="26606"/>
          <ac:spMkLst>
            <pc:docMk/>
            <pc:sldMk cId="1980221439" sldId="331"/>
            <ac:spMk id="46" creationId="{8D6EA299-0840-6DEA-E670-C49AEBC87E89}"/>
          </ac:spMkLst>
        </pc:spChg>
        <pc:spChg chg="add del">
          <ac:chgData name="Kirk Smith" userId="80815bb9e326b617" providerId="LiveId" clId="{365C1F27-F5BE-4C5E-AD1A-6CC287F2EA92}" dt="2025-11-01T20:52:26.052" v="2125" actId="26606"/>
          <ac:spMkLst>
            <pc:docMk/>
            <pc:sldMk cId="1980221439" sldId="331"/>
            <ac:spMk id="51" creationId="{AE3A741D-C19B-960A-5803-1C5887147820}"/>
          </ac:spMkLst>
        </pc:spChg>
        <pc:spChg chg="add del">
          <ac:chgData name="Kirk Smith" userId="80815bb9e326b617" providerId="LiveId" clId="{365C1F27-F5BE-4C5E-AD1A-6CC287F2EA92}" dt="2025-11-01T20:52:26.052" v="2125" actId="26606"/>
          <ac:spMkLst>
            <pc:docMk/>
            <pc:sldMk cId="1980221439" sldId="331"/>
            <ac:spMk id="53" creationId="{DC39DE25-0E4E-0AA7-0932-1D78C2372786}"/>
          </ac:spMkLst>
        </pc:spChg>
        <pc:spChg chg="add del">
          <ac:chgData name="Kirk Smith" userId="80815bb9e326b617" providerId="LiveId" clId="{365C1F27-F5BE-4C5E-AD1A-6CC287F2EA92}" dt="2025-11-01T20:52:26.052" v="2125" actId="26606"/>
          <ac:spMkLst>
            <pc:docMk/>
            <pc:sldMk cId="1980221439" sldId="331"/>
            <ac:spMk id="55" creationId="{8D6EA299-0840-6DEA-E670-C49AEBC87E89}"/>
          </ac:spMkLst>
        </pc:spChg>
        <pc:picChg chg="add mod">
          <ac:chgData name="Kirk Smith" userId="80815bb9e326b617" providerId="LiveId" clId="{365C1F27-F5BE-4C5E-AD1A-6CC287F2EA92}" dt="2025-11-01T20:46:15.947" v="2073" actId="26606"/>
          <ac:picMkLst>
            <pc:docMk/>
            <pc:sldMk cId="1980221439" sldId="331"/>
            <ac:picMk id="3" creationId="{5C9108D1-87D2-7D3B-78E4-3A3835E8DD80}"/>
          </ac:picMkLst>
        </pc:picChg>
        <pc:cxnChg chg="add del">
          <ac:chgData name="Kirk Smith" userId="80815bb9e326b617" providerId="LiveId" clId="{365C1F27-F5BE-4C5E-AD1A-6CC287F2EA92}" dt="2025-11-01T20:46:15.947" v="2073" actId="26606"/>
          <ac:cxnSpMkLst>
            <pc:docMk/>
            <pc:sldMk cId="1980221439" sldId="331"/>
            <ac:cxnSpMk id="33" creationId="{EEA38897-7BA3-4408-8083-3235339C4A60}"/>
          </ac:cxnSpMkLst>
        </pc:cxnChg>
        <pc:cxnChg chg="add">
          <ac:chgData name="Kirk Smith" userId="80815bb9e326b617" providerId="LiveId" clId="{365C1F27-F5BE-4C5E-AD1A-6CC287F2EA92}" dt="2025-11-01T20:29:30.402" v="2063" actId="26606"/>
          <ac:cxnSpMkLst>
            <pc:docMk/>
            <pc:sldMk cId="1980221439" sldId="331"/>
            <ac:cxnSpMk id="35" creationId="{F11AD06B-AB20-4097-8606-5DA00DBACE88}"/>
          </ac:cxnSpMkLst>
        </pc:cxnChg>
      </pc:sldChg>
      <pc:sldChg chg="addSp delSp modSp mod setBg">
        <pc:chgData name="Kirk Smith" userId="80815bb9e326b617" providerId="LiveId" clId="{365C1F27-F5BE-4C5E-AD1A-6CC287F2EA92}" dt="2025-11-01T20:53:36.990" v="2133" actId="12"/>
        <pc:sldMkLst>
          <pc:docMk/>
          <pc:sldMk cId="2560061391" sldId="332"/>
        </pc:sldMkLst>
        <pc:spChg chg="mod ord">
          <ac:chgData name="Kirk Smith" userId="80815bb9e326b617" providerId="LiveId" clId="{365C1F27-F5BE-4C5E-AD1A-6CC287F2EA92}" dt="2025-11-01T20:29:55.747" v="2066" actId="26606"/>
          <ac:spMkLst>
            <pc:docMk/>
            <pc:sldMk cId="2560061391" sldId="332"/>
            <ac:spMk id="4" creationId="{E2403FD9-22AB-4833-9FE0-E1E67C96862D}"/>
          </ac:spMkLst>
        </pc:spChg>
        <pc:spChg chg="mod ord">
          <ac:chgData name="Kirk Smith" userId="80815bb9e326b617" providerId="LiveId" clId="{365C1F27-F5BE-4C5E-AD1A-6CC287F2EA92}" dt="2025-11-01T20:53:36.990" v="2133" actId="12"/>
          <ac:spMkLst>
            <pc:docMk/>
            <pc:sldMk cId="2560061391" sldId="332"/>
            <ac:spMk id="5" creationId="{8E999A1B-8752-489F-A63B-EA2F60186B52}"/>
          </ac:spMkLst>
        </pc:spChg>
        <pc:spChg chg="mod">
          <ac:chgData name="Kirk Smith" userId="80815bb9e326b617" providerId="LiveId" clId="{365C1F27-F5BE-4C5E-AD1A-6CC287F2EA92}" dt="2025-11-01T20:29:55.747" v="2066" actId="26606"/>
          <ac:spMkLst>
            <pc:docMk/>
            <pc:sldMk cId="2560061391" sldId="332"/>
            <ac:spMk id="19" creationId="{6CA66F18-AF00-434A-AB3C-61097BEAE5FA}"/>
          </ac:spMkLst>
        </pc:spChg>
        <pc:spChg chg="add del">
          <ac:chgData name="Kirk Smith" userId="80815bb9e326b617" providerId="LiveId" clId="{365C1F27-F5BE-4C5E-AD1A-6CC287F2EA92}" dt="2025-11-01T20:25:58.246" v="2035" actId="26606"/>
          <ac:spMkLst>
            <pc:docMk/>
            <pc:sldMk cId="2560061391" sldId="332"/>
            <ac:spMk id="24" creationId="{2C61293E-6EBE-43EF-A52C-9BEBFD7679D4}"/>
          </ac:spMkLst>
        </pc:spChg>
        <pc:spChg chg="add del">
          <ac:chgData name="Kirk Smith" userId="80815bb9e326b617" providerId="LiveId" clId="{365C1F27-F5BE-4C5E-AD1A-6CC287F2EA92}" dt="2025-11-01T20:25:58.246" v="2035" actId="26606"/>
          <ac:spMkLst>
            <pc:docMk/>
            <pc:sldMk cId="2560061391" sldId="332"/>
            <ac:spMk id="26" creationId="{21540236-BFD5-4A9D-8840-4703E7F76825}"/>
          </ac:spMkLst>
        </pc:spChg>
        <pc:spChg chg="add del">
          <ac:chgData name="Kirk Smith" userId="80815bb9e326b617" providerId="LiveId" clId="{365C1F27-F5BE-4C5E-AD1A-6CC287F2EA92}" dt="2025-11-01T20:28:56.093" v="2062" actId="26606"/>
          <ac:spMkLst>
            <pc:docMk/>
            <pc:sldMk cId="2560061391" sldId="332"/>
            <ac:spMk id="28" creationId="{3D752CF2-2291-40B5-B462-C17B174C10BC}"/>
          </ac:spMkLst>
        </pc:spChg>
        <pc:spChg chg="add del">
          <ac:chgData name="Kirk Smith" userId="80815bb9e326b617" providerId="LiveId" clId="{365C1F27-F5BE-4C5E-AD1A-6CC287F2EA92}" dt="2025-11-01T20:28:56.093" v="2062" actId="26606"/>
          <ac:spMkLst>
            <pc:docMk/>
            <pc:sldMk cId="2560061391" sldId="332"/>
            <ac:spMk id="29" creationId="{F94AA2BD-2E3F-4B1D-8127-5744B8115311}"/>
          </ac:spMkLst>
        </pc:spChg>
        <pc:spChg chg="add del">
          <ac:chgData name="Kirk Smith" userId="80815bb9e326b617" providerId="LiveId" clId="{365C1F27-F5BE-4C5E-AD1A-6CC287F2EA92}" dt="2025-11-01T20:28:56.093" v="2062" actId="26606"/>
          <ac:spMkLst>
            <pc:docMk/>
            <pc:sldMk cId="2560061391" sldId="332"/>
            <ac:spMk id="30" creationId="{4BD02261-2DC8-4AA8-9E16-7751AE892445}"/>
          </ac:spMkLst>
        </pc:spChg>
        <pc:spChg chg="add del">
          <ac:chgData name="Kirk Smith" userId="80815bb9e326b617" providerId="LiveId" clId="{365C1F27-F5BE-4C5E-AD1A-6CC287F2EA92}" dt="2025-11-01T20:28:56.082" v="2061" actId="26606"/>
          <ac:spMkLst>
            <pc:docMk/>
            <pc:sldMk cId="2560061391" sldId="332"/>
            <ac:spMk id="35" creationId="{7C432AFE-B3D2-4BFF-BF8F-96C27AFF1AC7}"/>
          </ac:spMkLst>
        </pc:spChg>
        <pc:spChg chg="add del">
          <ac:chgData name="Kirk Smith" userId="80815bb9e326b617" providerId="LiveId" clId="{365C1F27-F5BE-4C5E-AD1A-6CC287F2EA92}" dt="2025-11-01T20:28:56.082" v="2061" actId="26606"/>
          <ac:spMkLst>
            <pc:docMk/>
            <pc:sldMk cId="2560061391" sldId="332"/>
            <ac:spMk id="37" creationId="{AF2F604E-43BE-4DC3-B983-E071523364F8}"/>
          </ac:spMkLst>
        </pc:spChg>
        <pc:spChg chg="add del">
          <ac:chgData name="Kirk Smith" userId="80815bb9e326b617" providerId="LiveId" clId="{365C1F27-F5BE-4C5E-AD1A-6CC287F2EA92}" dt="2025-11-01T20:28:56.082" v="2061" actId="26606"/>
          <ac:spMkLst>
            <pc:docMk/>
            <pc:sldMk cId="2560061391" sldId="332"/>
            <ac:spMk id="39" creationId="{08C9B587-E65E-4B52-B37C-ABEBB6E87928}"/>
          </ac:spMkLst>
        </pc:spChg>
        <pc:spChg chg="add del">
          <ac:chgData name="Kirk Smith" userId="80815bb9e326b617" providerId="LiveId" clId="{365C1F27-F5BE-4C5E-AD1A-6CC287F2EA92}" dt="2025-11-01T20:29:55.747" v="2066" actId="26606"/>
          <ac:spMkLst>
            <pc:docMk/>
            <pc:sldMk cId="2560061391" sldId="332"/>
            <ac:spMk id="41" creationId="{F13C74B1-5B17-4795-BED0-7140497B445A}"/>
          </ac:spMkLst>
        </pc:spChg>
        <pc:spChg chg="add del">
          <ac:chgData name="Kirk Smith" userId="80815bb9e326b617" providerId="LiveId" clId="{365C1F27-F5BE-4C5E-AD1A-6CC287F2EA92}" dt="2025-11-01T20:29:55.747" v="2066" actId="26606"/>
          <ac:spMkLst>
            <pc:docMk/>
            <pc:sldMk cId="2560061391" sldId="332"/>
            <ac:spMk id="42" creationId="{D4974D33-8DC5-464E-8C6D-BE58F0669C17}"/>
          </ac:spMkLst>
        </pc:spChg>
        <pc:spChg chg="add del">
          <ac:chgData name="Kirk Smith" userId="80815bb9e326b617" providerId="LiveId" clId="{365C1F27-F5BE-4C5E-AD1A-6CC287F2EA92}" dt="2025-11-01T20:29:55.744" v="2065" actId="26606"/>
          <ac:spMkLst>
            <pc:docMk/>
            <pc:sldMk cId="2560061391" sldId="332"/>
            <ac:spMk id="47" creationId="{9AA72BD9-2C5A-4EDC-931F-5AA08EACA0F3}"/>
          </ac:spMkLst>
        </pc:spChg>
        <pc:spChg chg="add del">
          <ac:chgData name="Kirk Smith" userId="80815bb9e326b617" providerId="LiveId" clId="{365C1F27-F5BE-4C5E-AD1A-6CC287F2EA92}" dt="2025-11-01T20:29:55.744" v="2065" actId="26606"/>
          <ac:spMkLst>
            <pc:docMk/>
            <pc:sldMk cId="2560061391" sldId="332"/>
            <ac:spMk id="49" creationId="{DD3981AC-7B61-4947-BCF3-F7AA7FA385B9}"/>
          </ac:spMkLst>
        </pc:spChg>
        <pc:spChg chg="add del">
          <ac:chgData name="Kirk Smith" userId="80815bb9e326b617" providerId="LiveId" clId="{365C1F27-F5BE-4C5E-AD1A-6CC287F2EA92}" dt="2025-11-01T20:29:55.744" v="2065" actId="26606"/>
          <ac:spMkLst>
            <pc:docMk/>
            <pc:sldMk cId="2560061391" sldId="332"/>
            <ac:spMk id="51" creationId="{55D4142C-5077-457F-A6AD-3FECFDB39685}"/>
          </ac:spMkLst>
        </pc:spChg>
        <pc:spChg chg="add del">
          <ac:chgData name="Kirk Smith" userId="80815bb9e326b617" providerId="LiveId" clId="{365C1F27-F5BE-4C5E-AD1A-6CC287F2EA92}" dt="2025-11-01T20:29:55.744" v="2065" actId="26606"/>
          <ac:spMkLst>
            <pc:docMk/>
            <pc:sldMk cId="2560061391" sldId="332"/>
            <ac:spMk id="53" creationId="{7A5F0580-5EE9-419F-96EE-B6529EF6E7D0}"/>
          </ac:spMkLst>
        </pc:spChg>
        <pc:spChg chg="add">
          <ac:chgData name="Kirk Smith" userId="80815bb9e326b617" providerId="LiveId" clId="{365C1F27-F5BE-4C5E-AD1A-6CC287F2EA92}" dt="2025-11-01T20:29:55.747" v="2066" actId="26606"/>
          <ac:spMkLst>
            <pc:docMk/>
            <pc:sldMk cId="2560061391" sldId="332"/>
            <ac:spMk id="55" creationId="{E8A8EAB8-D2FF-444D-B34B-7D32F106AD0E}"/>
          </ac:spMkLst>
        </pc:spChg>
        <pc:picChg chg="add mod ord">
          <ac:chgData name="Kirk Smith" userId="80815bb9e326b617" providerId="LiveId" clId="{365C1F27-F5BE-4C5E-AD1A-6CC287F2EA92}" dt="2025-11-01T20:30:02.174" v="2067" actId="27614"/>
          <ac:picMkLst>
            <pc:docMk/>
            <pc:sldMk cId="2560061391" sldId="332"/>
            <ac:picMk id="3" creationId="{32C5036F-2D15-0783-9C99-24EB97DA0B98}"/>
          </ac:picMkLst>
        </pc:picChg>
        <pc:cxnChg chg="add">
          <ac:chgData name="Kirk Smith" userId="80815bb9e326b617" providerId="LiveId" clId="{365C1F27-F5BE-4C5E-AD1A-6CC287F2EA92}" dt="2025-11-01T20:29:55.747" v="2066" actId="26606"/>
          <ac:cxnSpMkLst>
            <pc:docMk/>
            <pc:sldMk cId="2560061391" sldId="332"/>
            <ac:cxnSpMk id="56" creationId="{EEA38897-7BA3-4408-8083-3235339C4A60}"/>
          </ac:cxnSpMkLst>
        </pc:cxnChg>
        <pc:cxnChg chg="add">
          <ac:chgData name="Kirk Smith" userId="80815bb9e326b617" providerId="LiveId" clId="{365C1F27-F5BE-4C5E-AD1A-6CC287F2EA92}" dt="2025-11-01T20:29:55.747" v="2066" actId="26606"/>
          <ac:cxnSpMkLst>
            <pc:docMk/>
            <pc:sldMk cId="2560061391" sldId="332"/>
            <ac:cxnSpMk id="57" creationId="{F11AD06B-AB20-4097-8606-5DA00DBACE88}"/>
          </ac:cxnSpMkLst>
        </pc:cxn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ldChg>
      <pc:sldChg chg="modSp">
        <pc:chgData name="YAN LUO" userId="" providerId="" clId="Web-{86B35720-4193-446F-B2D5-9AD9984A55EF}" dt="2021-08-19T14:15:37.479" v="115" actId="20577"/>
        <pc:sldMkLst>
          <pc:docMk/>
          <pc:sldMk cId="981671777" sldId="296"/>
        </pc:sldMkLst>
      </pc:sldChg>
      <pc:sldChg chg="modSp">
        <pc:chgData name="YAN LUO" userId="" providerId="" clId="Web-{86B35720-4193-446F-B2D5-9AD9984A55EF}" dt="2021-08-19T14:07:37.968" v="1" actId="20577"/>
        <pc:sldMkLst>
          <pc:docMk/>
          <pc:sldMk cId="1398439132" sldId="316"/>
        </pc:sldMkLst>
      </pc:sldChg>
      <pc:sldChg chg="modSp">
        <pc:chgData name="YAN LUO" userId="" providerId="" clId="Web-{86B35720-4193-446F-B2D5-9AD9984A55EF}" dt="2021-08-19T14:12:24.459" v="39" actId="20577"/>
        <pc:sldMkLst>
          <pc:docMk/>
          <pc:sldMk cId="3975168428" sldId="317"/>
        </pc:sldMkLst>
      </pc:sldChg>
      <pc:sldChg chg="modSp">
        <pc:chgData name="YAN LUO" userId="" providerId="" clId="Web-{86B35720-4193-446F-B2D5-9AD9984A55EF}" dt="2021-08-19T14:15:56.635" v="140" actId="20577"/>
        <pc:sldMkLst>
          <pc:docMk/>
          <pc:sldMk cId="239597884" sldId="318"/>
        </pc:sldMkLst>
      </pc:sldChg>
      <pc:sldChg chg="modSp">
        <pc:chgData name="YAN LUO" userId="" providerId="" clId="Web-{86B35720-4193-446F-B2D5-9AD9984A55EF}" dt="2021-08-19T14:16:10.167" v="168" actId="20577"/>
        <pc:sldMkLst>
          <pc:docMk/>
          <pc:sldMk cId="232499080" sldId="319"/>
        </pc:sldMkLst>
      </pc:sldChg>
      <pc:sldChg chg="modSp addCm">
        <pc:chgData name="YAN LUO" userId="" providerId="" clId="Web-{86B35720-4193-446F-B2D5-9AD9984A55EF}" dt="2021-08-19T14:58:05.144" v="175"/>
        <pc:sldMkLst>
          <pc:docMk/>
          <pc:sldMk cId="700132931" sldId="322"/>
        </pc:sldMkLst>
      </pc:sldChg>
      <pc:sldChg chg="modSp">
        <pc:chgData name="YAN LUO" userId="" providerId="" clId="Web-{86B35720-4193-446F-B2D5-9AD9984A55EF}" dt="2021-08-19T14:17:12.528" v="174" actId="20577"/>
        <pc:sldMkLst>
          <pc:docMk/>
          <pc:sldMk cId="1866160706" sldId="323"/>
        </pc:sldMkLst>
      </pc:sldChg>
      <pc:sldChg chg="modSp">
        <pc:chgData name="YAN LUO" userId="" providerId="" clId="Web-{86B35720-4193-446F-B2D5-9AD9984A55EF}" dt="2021-08-19T14:58:49.817" v="250" actId="20577"/>
        <pc:sldMkLst>
          <pc:docMk/>
          <pc:sldMk cId="252359608" sldId="324"/>
        </pc:sldMkLst>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ldChg>
      <pc:sldChg chg="modSp mod setBg">
        <pc:chgData name="annaasgaraly@ibm.com" userId="" providerId="" clId="Web-{CC69BAD0-B878-4D5F-9EDC-F1CFB63E14B5}" dt="2021-08-18T18:06:03.604" v="66"/>
        <pc:sldMkLst>
          <pc:docMk/>
          <pc:sldMk cId="3288665831" sldId="263"/>
        </pc:sldMkLst>
      </pc:sldChg>
      <pc:sldChg chg="modSp mod setBg">
        <pc:chgData name="annaasgaraly@ibm.com" userId="" providerId="" clId="Web-{CC69BAD0-B878-4D5F-9EDC-F1CFB63E14B5}" dt="2021-08-18T18:06:04.338" v="69"/>
        <pc:sldMkLst>
          <pc:docMk/>
          <pc:sldMk cId="2987552906" sldId="264"/>
        </pc:sldMkLst>
      </pc:sldChg>
      <pc:sldChg chg="modSp mod setBg">
        <pc:chgData name="annaasgaraly@ibm.com" userId="" providerId="" clId="Web-{CC69BAD0-B878-4D5F-9EDC-F1CFB63E14B5}" dt="2021-08-18T18:06:04.807" v="71"/>
        <pc:sldMkLst>
          <pc:docMk/>
          <pc:sldMk cId="1578726356" sldId="265"/>
        </pc:sldMkLst>
      </pc:sldChg>
      <pc:sldChg chg="modSp mod setBg">
        <pc:chgData name="annaasgaraly@ibm.com" userId="" providerId="" clId="Web-{CC69BAD0-B878-4D5F-9EDC-F1CFB63E14B5}" dt="2021-08-18T18:06:04.573" v="70"/>
        <pc:sldMkLst>
          <pc:docMk/>
          <pc:sldMk cId="779971636" sldId="266"/>
        </pc:sldMkLst>
      </pc:sldChg>
      <pc:sldChg chg="modSp mod setBg">
        <pc:chgData name="annaasgaraly@ibm.com" userId="" providerId="" clId="Web-{CC69BAD0-B878-4D5F-9EDC-F1CFB63E14B5}" dt="2021-08-18T18:06:17.246" v="82"/>
        <pc:sldMkLst>
          <pc:docMk/>
          <pc:sldMk cId="3865605948" sldId="269"/>
        </pc:sldMkLst>
      </pc:sldChg>
      <pc:sldChg chg="modSp mod setBg">
        <pc:chgData name="annaasgaraly@ibm.com" userId="" providerId="" clId="Web-{CC69BAD0-B878-4D5F-9EDC-F1CFB63E14B5}" dt="2021-08-18T18:06:32.169" v="92"/>
        <pc:sldMkLst>
          <pc:docMk/>
          <pc:sldMk cId="2727850971" sldId="270"/>
        </pc:sldMkLst>
      </pc:sldChg>
      <pc:sldChg chg="modSp mod setBg">
        <pc:chgData name="annaasgaraly@ibm.com" userId="" providerId="" clId="Web-{CC69BAD0-B878-4D5F-9EDC-F1CFB63E14B5}" dt="2021-08-18T18:06:57.358" v="100"/>
        <pc:sldMkLst>
          <pc:docMk/>
          <pc:sldMk cId="1630123617" sldId="274"/>
        </pc:sldMkLst>
      </pc:sldChg>
      <pc:sldChg chg="modSp mod setBg">
        <pc:chgData name="annaasgaraly@ibm.com" userId="" providerId="" clId="Web-{CC69BAD0-B878-4D5F-9EDC-F1CFB63E14B5}" dt="2021-08-18T18:06:57.592" v="101"/>
        <pc:sldMkLst>
          <pc:docMk/>
          <pc:sldMk cId="3410008520" sldId="275"/>
        </pc:sldMkLst>
      </pc:sldChg>
      <pc:sldChg chg="modSp mod setBg">
        <pc:chgData name="annaasgaraly@ibm.com" userId="" providerId="" clId="Web-{CC69BAD0-B878-4D5F-9EDC-F1CFB63E14B5}" dt="2021-08-18T18:06:05.057" v="72"/>
        <pc:sldMkLst>
          <pc:docMk/>
          <pc:sldMk cId="148114319" sldId="276"/>
        </pc:sldMkLst>
      </pc:sldChg>
      <pc:sldChg chg="modSp mod setBg">
        <pc:chgData name="annaasgaraly@ibm.com" userId="" providerId="" clId="Web-{CC69BAD0-B878-4D5F-9EDC-F1CFB63E14B5}" dt="2021-08-18T18:06:05.792" v="75"/>
        <pc:sldMkLst>
          <pc:docMk/>
          <pc:sldMk cId="321008965" sldId="277"/>
        </pc:sldMkLst>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ldChg>
      <pc:sldChg chg="modSp mod setBg">
        <pc:chgData name="annaasgaraly@ibm.com" userId="" providerId="" clId="Web-{CC69BAD0-B878-4D5F-9EDC-F1CFB63E14B5}" dt="2021-08-18T18:06:05.542" v="74"/>
        <pc:sldMkLst>
          <pc:docMk/>
          <pc:sldMk cId="1813711241" sldId="293"/>
        </pc:sldMkLst>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ldChg>
      <pc:sldChg chg="modSp mod setBg">
        <pc:chgData name="annaasgaraly@ibm.com" userId="" providerId="" clId="Web-{CC69BAD0-B878-4D5F-9EDC-F1CFB63E14B5}" dt="2021-08-18T18:06:04.104" v="68"/>
        <pc:sldMkLst>
          <pc:docMk/>
          <pc:sldMk cId="1385553969" sldId="302"/>
        </pc:sldMkLst>
      </pc:sldChg>
      <pc:sldChg chg="modSp mod setBg">
        <pc:chgData name="annaasgaraly@ibm.com" userId="" providerId="" clId="Web-{CC69BAD0-B878-4D5F-9EDC-F1CFB63E14B5}" dt="2021-08-18T18:06:05.307" v="73"/>
        <pc:sldMkLst>
          <pc:docMk/>
          <pc:sldMk cId="334532777" sldId="303"/>
        </pc:sldMkLst>
      </pc:sldChg>
      <pc:sldChg chg="modSp mod setBg">
        <pc:chgData name="annaasgaraly@ibm.com" userId="" providerId="" clId="Web-{CC69BAD0-B878-4D5F-9EDC-F1CFB63E14B5}" dt="2021-08-18T18:06:16.105" v="77"/>
        <pc:sldMkLst>
          <pc:docMk/>
          <pc:sldMk cId="3869789237" sldId="304"/>
        </pc:sldMkLst>
      </pc:sldChg>
      <pc:sldChg chg="modSp mod setBg">
        <pc:chgData name="annaasgaraly@ibm.com" userId="" providerId="" clId="Web-{CC69BAD0-B878-4D5F-9EDC-F1CFB63E14B5}" dt="2021-08-18T18:06:16.339" v="78"/>
        <pc:sldMkLst>
          <pc:docMk/>
          <pc:sldMk cId="80090182" sldId="305"/>
        </pc:sldMkLst>
      </pc:sldChg>
      <pc:sldChg chg="modSp mod setBg">
        <pc:chgData name="annaasgaraly@ibm.com" userId="" providerId="" clId="Web-{CC69BAD0-B878-4D5F-9EDC-F1CFB63E14B5}" dt="2021-08-18T18:06:16.792" v="80"/>
        <pc:sldMkLst>
          <pc:docMk/>
          <pc:sldMk cId="3145340593" sldId="306"/>
        </pc:sldMkLst>
      </pc:sldChg>
      <pc:sldChg chg="modSp mod setBg">
        <pc:chgData name="annaasgaraly@ibm.com" userId="" providerId="" clId="Web-{CC69BAD0-B878-4D5F-9EDC-F1CFB63E14B5}" dt="2021-08-18T18:06:16.574" v="79"/>
        <pc:sldMkLst>
          <pc:docMk/>
          <pc:sldMk cId="1106727586" sldId="307"/>
        </pc:sldMkLst>
      </pc:sldChg>
      <pc:sldChg chg="modSp mod setBg">
        <pc:chgData name="annaasgaraly@ibm.com" userId="" providerId="" clId="Web-{CC69BAD0-B878-4D5F-9EDC-F1CFB63E14B5}" dt="2021-08-18T18:06:17.011" v="81"/>
        <pc:sldMkLst>
          <pc:docMk/>
          <pc:sldMk cId="706594483" sldId="308"/>
        </pc:sldMkLst>
      </pc:sldChg>
      <pc:sldChg chg="modSp mod setBg">
        <pc:chgData name="annaasgaraly@ibm.com" userId="" providerId="" clId="Web-{CC69BAD0-B878-4D5F-9EDC-F1CFB63E14B5}" dt="2021-08-18T18:06:30.090" v="83"/>
        <pc:sldMkLst>
          <pc:docMk/>
          <pc:sldMk cId="1794738657" sldId="309"/>
        </pc:sldMkLst>
      </pc:sldChg>
      <pc:sldChg chg="modSp mod setBg">
        <pc:chgData name="annaasgaraly@ibm.com" userId="" providerId="" clId="Web-{CC69BAD0-B878-4D5F-9EDC-F1CFB63E14B5}" dt="2021-08-18T18:06:30.309" v="84"/>
        <pc:sldMkLst>
          <pc:docMk/>
          <pc:sldMk cId="4010014743" sldId="310"/>
        </pc:sldMkLst>
      </pc:sldChg>
      <pc:sldChg chg="modSp mod setBg">
        <pc:chgData name="annaasgaraly@ibm.com" userId="" providerId="" clId="Web-{CC69BAD0-B878-4D5F-9EDC-F1CFB63E14B5}" dt="2021-08-18T18:06:30.528" v="85"/>
        <pc:sldMkLst>
          <pc:docMk/>
          <pc:sldMk cId="2735560525" sldId="311"/>
        </pc:sldMkLst>
      </pc:sldChg>
      <pc:sldChg chg="modSp mod setBg">
        <pc:chgData name="annaasgaraly@ibm.com" userId="" providerId="" clId="Web-{CC69BAD0-B878-4D5F-9EDC-F1CFB63E14B5}" dt="2021-08-18T18:06:30.762" v="86"/>
        <pc:sldMkLst>
          <pc:docMk/>
          <pc:sldMk cId="1434679925" sldId="312"/>
        </pc:sldMkLst>
      </pc:sldChg>
      <pc:sldChg chg="modSp mod setBg">
        <pc:chgData name="annaasgaraly@ibm.com" userId="" providerId="" clId="Web-{CC69BAD0-B878-4D5F-9EDC-F1CFB63E14B5}" dt="2021-08-18T18:06:31.231" v="88"/>
        <pc:sldMkLst>
          <pc:docMk/>
          <pc:sldMk cId="1756972646" sldId="313"/>
        </pc:sldMkLst>
      </pc:sldChg>
      <pc:sldChg chg="modSp mod setBg">
        <pc:chgData name="annaasgaraly@ibm.com" userId="" providerId="" clId="Web-{CC69BAD0-B878-4D5F-9EDC-F1CFB63E14B5}" dt="2021-08-18T18:06:30.997" v="87"/>
        <pc:sldMkLst>
          <pc:docMk/>
          <pc:sldMk cId="639399535" sldId="314"/>
        </pc:sldMkLst>
      </pc:sldChg>
      <pc:sldChg chg="modSp mod setBg">
        <pc:chgData name="annaasgaraly@ibm.com" userId="" providerId="" clId="Web-{CC69BAD0-B878-4D5F-9EDC-F1CFB63E14B5}" dt="2021-08-18T18:06:31.465" v="89"/>
        <pc:sldMkLst>
          <pc:docMk/>
          <pc:sldMk cId="3566646398" sldId="315"/>
        </pc:sldMkLst>
      </pc:sldChg>
      <pc:sldChg chg="modSp mod setBg">
        <pc:chgData name="annaasgaraly@ibm.com" userId="" providerId="" clId="Web-{CC69BAD0-B878-4D5F-9EDC-F1CFB63E14B5}" dt="2021-08-18T18:06:31.684" v="90"/>
        <pc:sldMkLst>
          <pc:docMk/>
          <pc:sldMk cId="1398439132" sldId="316"/>
        </pc:sldMkLst>
      </pc:sldChg>
      <pc:sldChg chg="modSp mod setBg">
        <pc:chgData name="annaasgaraly@ibm.com" userId="" providerId="" clId="Web-{CC69BAD0-B878-4D5F-9EDC-F1CFB63E14B5}" dt="2021-08-18T18:06:31.924" v="91"/>
        <pc:sldMkLst>
          <pc:docMk/>
          <pc:sldMk cId="3975168428" sldId="317"/>
        </pc:sldMkLst>
      </pc:sldChg>
      <pc:sldChg chg="modSp mod setBg">
        <pc:chgData name="annaasgaraly@ibm.com" userId="" providerId="" clId="Web-{CC69BAD0-B878-4D5F-9EDC-F1CFB63E14B5}" dt="2021-08-18T18:06:40.716" v="93"/>
        <pc:sldMkLst>
          <pc:docMk/>
          <pc:sldMk cId="239597884" sldId="318"/>
        </pc:sldMkLst>
      </pc:sldChg>
      <pc:sldChg chg="modSp mod setBg">
        <pc:chgData name="annaasgaraly@ibm.com" userId="" providerId="" clId="Web-{CC69BAD0-B878-4D5F-9EDC-F1CFB63E14B5}" dt="2021-08-18T18:06:40.950" v="94"/>
        <pc:sldMkLst>
          <pc:docMk/>
          <pc:sldMk cId="232499080" sldId="319"/>
        </pc:sldMkLst>
      </pc:sldChg>
      <pc:sldChg chg="modSp mod setBg">
        <pc:chgData name="annaasgaraly@ibm.com" userId="" providerId="" clId="Web-{CC69BAD0-B878-4D5F-9EDC-F1CFB63E14B5}" dt="2021-08-18T18:06:57.123" v="99"/>
        <pc:sldMkLst>
          <pc:docMk/>
          <pc:sldMk cId="3645034231" sldId="320"/>
        </pc:sldMkLst>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ldChg>
      <pc:sldChg chg="modSp mod setBg">
        <pc:chgData name="annaasgaraly@ibm.com" userId="" providerId="" clId="Web-{CC69BAD0-B878-4D5F-9EDC-F1CFB63E14B5}" dt="2021-08-18T18:06:48.795" v="96"/>
        <pc:sldMkLst>
          <pc:docMk/>
          <pc:sldMk cId="1866160706" sldId="323"/>
        </pc:sldMkLst>
      </pc:sldChg>
      <pc:sldChg chg="modSp mod setBg">
        <pc:chgData name="annaasgaraly@ibm.com" userId="" providerId="" clId="Web-{CC69BAD0-B878-4D5F-9EDC-F1CFB63E14B5}" dt="2021-08-18T18:06:49.029" v="97"/>
        <pc:sldMkLst>
          <pc:docMk/>
          <pc:sldMk cId="252359608" sldId="324"/>
        </pc:sldMkLst>
      </pc:sldChg>
      <pc:sldChg chg="addSp modSp">
        <pc:chgData name="annaasgaraly@ibm.com" userId="" providerId="" clId="Web-{CC69BAD0-B878-4D5F-9EDC-F1CFB63E14B5}" dt="2021-08-18T18:00:11.344" v="12" actId="14100"/>
        <pc:sldMkLst>
          <pc:docMk/>
          <pc:sldMk cId="1277611629" sldId="327"/>
        </pc:sldMkLst>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ldChg>
      <pc:sldChg chg="modSp mod setBg">
        <pc:chgData name="annaasgaraly@ibm.com" userId="" providerId="" clId="Web-{CC69BAD0-B878-4D5F-9EDC-F1CFB63E14B5}" dt="2021-08-18T18:05:53.463" v="64"/>
        <pc:sldMkLst>
          <pc:docMk/>
          <pc:sldMk cId="1980221439" sldId="331"/>
        </pc:sldMkLst>
      </pc:sldChg>
      <pc:sldChg chg="modSp mod setBg">
        <pc:chgData name="annaasgaraly@ibm.com" userId="" providerId="" clId="Web-{CC69BAD0-B878-4D5F-9EDC-F1CFB63E14B5}" dt="2021-08-18T18:05:53.228" v="63"/>
        <pc:sldMkLst>
          <pc:docMk/>
          <pc:sldMk cId="2560061391" sldId="332"/>
        </pc:sldMkLst>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ldChg>
      <pc:sldChg chg="modSp mod setBg">
        <pc:chgData name="annaasgaraly@ibm.com" userId="" providerId="" clId="Web-{10340FDF-B15C-4CFF-B487-146F9B98A252}" dt="2021-08-10T21:41:36.353" v="12" actId="1076"/>
        <pc:sldMkLst>
          <pc:docMk/>
          <pc:sldMk cId="661040741" sldId="329"/>
        </pc:sldMkLst>
      </pc:sldChg>
      <pc:sldChg chg="delSp">
        <pc:chgData name="annaasgaraly@ibm.com" userId="" providerId="" clId="Web-{10340FDF-B15C-4CFF-B487-146F9B98A252}" dt="2021-08-10T21:41:45.322" v="13"/>
        <pc:sldMkLst>
          <pc:docMk/>
          <pc:sldMk cId="724038033" sldId="330"/>
        </pc:sldMkLst>
      </pc:sldChg>
      <pc:sldChg chg="delSp">
        <pc:chgData name="annaasgaraly@ibm.com" userId="" providerId="" clId="Web-{10340FDF-B15C-4CFF-B487-146F9B98A252}" dt="2021-08-10T21:41:47.681" v="14"/>
        <pc:sldMkLst>
          <pc:docMk/>
          <pc:sldMk cId="1980221439" sldId="331"/>
        </pc:sldMkLst>
      </pc:sldChg>
      <pc:sldChg chg="delSp">
        <pc:chgData name="annaasgaraly@ibm.com" userId="" providerId="" clId="Web-{10340FDF-B15C-4CFF-B487-146F9B98A252}" dt="2021-08-10T21:41:49.431" v="15"/>
        <pc:sldMkLst>
          <pc:docMk/>
          <pc:sldMk cId="2560061391" sldId="332"/>
        </pc:sldMkLst>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ldChg>
      <pc:sldChg chg="modSp">
        <pc:chgData name="YAN LUO" userId="" providerId="" clId="Web-{B63C8988-E1D3-4A52-8229-FA8C5EBD2ECD}" dt="2021-08-19T13:46:56.520" v="49" actId="20577"/>
        <pc:sldMkLst>
          <pc:docMk/>
          <pc:sldMk cId="779971636" sldId="266"/>
        </pc:sldMkLst>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ldChg>
      <pc:sldChg chg="addSp delSp modSp">
        <pc:chgData name="YAN LUO" userId="" providerId="" clId="Web-{B63C8988-E1D3-4A52-8229-FA8C5EBD2ECD}" dt="2021-08-19T13:53:50.338" v="96" actId="20577"/>
        <pc:sldMkLst>
          <pc:docMk/>
          <pc:sldMk cId="1385553969" sldId="302"/>
        </pc:sldMkLst>
      </pc:sldChg>
      <pc:sldChg chg="modSp">
        <pc:chgData name="YAN LUO" userId="" providerId="" clId="Web-{B63C8988-E1D3-4A52-8229-FA8C5EBD2ECD}" dt="2021-08-19T13:55:45.293" v="141" actId="20577"/>
        <pc:sldMkLst>
          <pc:docMk/>
          <pc:sldMk cId="1434679925" sldId="312"/>
        </pc:sldMkLst>
      </pc:sldChg>
      <pc:sldChg chg="modSp">
        <pc:chgData name="YAN LUO" userId="" providerId="" clId="Web-{B63C8988-E1D3-4A52-8229-FA8C5EBD2ECD}" dt="2021-08-19T13:56:18.809" v="184" actId="20577"/>
        <pc:sldMkLst>
          <pc:docMk/>
          <pc:sldMk cId="639399535" sldId="314"/>
        </pc:sldMkLst>
      </pc:sldChg>
      <pc:sldChg chg="modSp">
        <pc:chgData name="YAN LUO" userId="" providerId="" clId="Web-{B63C8988-E1D3-4A52-8229-FA8C5EBD2ECD}" dt="2021-08-19T14:01:44.876" v="206" actId="20577"/>
        <pc:sldMkLst>
          <pc:docMk/>
          <pc:sldMk cId="1398439132" sldId="3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Kirk B. Smith</a:t>
            </a:r>
          </a:p>
          <a:p>
            <a:r>
              <a:rPr lang="en-US">
                <a:solidFill>
                  <a:schemeClr val="bg2"/>
                </a:solidFill>
                <a:latin typeface="Abadi" panose="020B0604020104020204" pitchFamily="34" charset="0"/>
                <a:ea typeface="SF Pro" pitchFamily="2" charset="0"/>
                <a:cs typeface="SF Pro" pitchFamily="2" charset="0"/>
              </a:rPr>
              <a:t>1 November </a:t>
            </a:r>
            <a:r>
              <a:rPr lang="en-US" dirty="0">
                <a:solidFill>
                  <a:schemeClr val="bg2"/>
                </a:solidFill>
                <a:latin typeface="Abadi" panose="020B0604020104020204" pitchFamily="34" charset="0"/>
                <a:ea typeface="SF Pro" pitchFamily="2" charset="0"/>
                <a:cs typeface="SF Pro" pitchFamily="2" charset="0"/>
              </a:rPr>
              <a:t>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6538" y="1483847"/>
            <a:ext cx="10618924" cy="4835503"/>
          </a:xfrm>
          <a:prstGeom prst="rect">
            <a:avLst/>
          </a:prstGeom>
        </p:spPr>
        <p:txBody>
          <a:bodyPr lIns="91440" tIns="45720" rIns="91440" bIns="45720" numCol="2" anchor="t"/>
          <a:lstStyle/>
          <a:p>
            <a:pPr marL="0" indent="0">
              <a:buNone/>
            </a:pPr>
            <a:r>
              <a:rPr lang="en-US" sz="1600" dirty="0"/>
              <a:t>During exploratory data analysis of the SpaceX launches dataset, the following charts and artifacts were produced. The visualizations helped identify candidate features for modeling (payload mass, flight number, orbit, launch site), class balance, and potential outliers or missing ranges (for example, some sites having few heavy payload launches). The plots included:</a:t>
            </a:r>
            <a:endParaRPr lang="en-US" sz="1600" b="1" dirty="0"/>
          </a:p>
          <a:p>
            <a:r>
              <a:rPr lang="en-US" sz="1600" b="1" dirty="0" err="1"/>
              <a:t>FlightNumber</a:t>
            </a:r>
            <a:r>
              <a:rPr lang="en-US" sz="1600" b="1" dirty="0"/>
              <a:t> vs </a:t>
            </a:r>
            <a:r>
              <a:rPr lang="en-US" sz="1600" b="1" dirty="0" err="1"/>
              <a:t>PayloadMass</a:t>
            </a:r>
            <a:r>
              <a:rPr lang="en-US" sz="1600" b="1" dirty="0"/>
              <a:t> (</a:t>
            </a:r>
            <a:r>
              <a:rPr lang="en-US" sz="1600" b="1" dirty="0" err="1"/>
              <a:t>catplot</a:t>
            </a:r>
            <a:r>
              <a:rPr lang="en-US" sz="1600" b="1" dirty="0"/>
              <a:t>)</a:t>
            </a:r>
            <a:r>
              <a:rPr lang="en-US" sz="1600" dirty="0"/>
              <a:t> — a scatter-like categorical plot with hue set to `</a:t>
            </a:r>
            <a:r>
              <a:rPr lang="en-US" sz="1600" dirty="0" err="1"/>
              <a:t>Class`</a:t>
            </a:r>
            <a:r>
              <a:rPr lang="en-US" sz="1600" dirty="0"/>
              <a:t> (landing success). Useful to inspect how payload mass and flight experience relate to landing outcomes and to identify patterns or outliers.</a:t>
            </a:r>
          </a:p>
          <a:p>
            <a:r>
              <a:rPr lang="en-US" sz="1600" b="1" dirty="0" err="1"/>
              <a:t>FlightNumber</a:t>
            </a:r>
            <a:r>
              <a:rPr lang="en-US" sz="1600" b="1" dirty="0"/>
              <a:t> vs </a:t>
            </a:r>
            <a:r>
              <a:rPr lang="en-US" sz="1600" b="1" dirty="0" err="1"/>
              <a:t>LaunchSite</a:t>
            </a:r>
            <a:r>
              <a:rPr lang="en-US" sz="1600" b="1" dirty="0"/>
              <a:t> (</a:t>
            </a:r>
            <a:r>
              <a:rPr lang="en-US" sz="1600" b="1" dirty="0" err="1"/>
              <a:t>catplot</a:t>
            </a:r>
            <a:r>
              <a:rPr lang="en-US" sz="1600" b="1" dirty="0"/>
              <a:t>)</a:t>
            </a:r>
            <a:r>
              <a:rPr lang="en-US" sz="1600" dirty="0"/>
              <a:t> — compares flight number distribution across launch sites with `</a:t>
            </a:r>
            <a:r>
              <a:rPr lang="en-US" sz="1600" dirty="0" err="1"/>
              <a:t>Class`</a:t>
            </a:r>
            <a:r>
              <a:rPr lang="en-US" sz="1600" dirty="0"/>
              <a:t> hue. Helps surface site-level differences and whether experience (flight number) correlates with success per site.</a:t>
            </a:r>
          </a:p>
          <a:p>
            <a:r>
              <a:rPr lang="en-US" sz="1600" b="1" dirty="0"/>
              <a:t>Orbit vs </a:t>
            </a:r>
            <a:r>
              <a:rPr lang="en-US" sz="1600" b="1" dirty="0" err="1"/>
              <a:t>FlightNumber</a:t>
            </a:r>
            <a:r>
              <a:rPr lang="en-US" sz="1600" b="1" dirty="0"/>
              <a:t> (</a:t>
            </a:r>
            <a:r>
              <a:rPr lang="en-US" sz="1600" b="1" dirty="0" err="1"/>
              <a:t>catplot</a:t>
            </a:r>
            <a:r>
              <a:rPr lang="en-US" sz="1600" b="1" dirty="0"/>
              <a:t>)</a:t>
            </a:r>
            <a:r>
              <a:rPr lang="en-US" sz="1600" dirty="0"/>
              <a:t> — shows flight number by orbit type with success overlay. Useful to detect orbit-specific patterns in success rates and whether some orbits are more sensitive to experience.</a:t>
            </a:r>
          </a:p>
          <a:p>
            <a:r>
              <a:rPr lang="en-US" sz="1600" b="1" dirty="0" err="1"/>
              <a:t>PayloadMass</a:t>
            </a:r>
            <a:r>
              <a:rPr lang="en-US" sz="1600" b="1" dirty="0"/>
              <a:t> vs Orbit (</a:t>
            </a:r>
            <a:r>
              <a:rPr lang="en-US" sz="1600" b="1" dirty="0" err="1"/>
              <a:t>catplot</a:t>
            </a:r>
            <a:r>
              <a:rPr lang="en-US" sz="1600" b="1" dirty="0"/>
              <a:t>)</a:t>
            </a:r>
            <a:r>
              <a:rPr lang="en-US" sz="1600" dirty="0"/>
              <a:t> — inspects payload distributions across orbit types and overlays success. Helps identify payload–orbit combinations with higher failure risk.</a:t>
            </a:r>
          </a:p>
          <a:p>
            <a:r>
              <a:rPr lang="en-US" sz="1600" b="1" dirty="0"/>
              <a:t>Success Rate by Orbit (</a:t>
            </a:r>
            <a:r>
              <a:rPr lang="en-US" sz="1600" b="1" dirty="0" err="1"/>
              <a:t>barplot</a:t>
            </a:r>
            <a:r>
              <a:rPr lang="en-US" sz="1600" b="1" dirty="0"/>
              <a:t>)</a:t>
            </a:r>
            <a:r>
              <a:rPr lang="en-US" sz="1600" dirty="0"/>
              <a:t> — bar chart of mean `</a:t>
            </a:r>
            <a:r>
              <a:rPr lang="en-US" sz="1600" dirty="0" err="1"/>
              <a:t>Class`</a:t>
            </a:r>
            <a:r>
              <a:rPr lang="en-US" sz="1600" dirty="0"/>
              <a:t> per `Orbit`. Provides a compact summary of which orbits have higher historical success.</a:t>
            </a:r>
          </a:p>
          <a:p>
            <a:r>
              <a:rPr lang="en-US" sz="1600" b="1" dirty="0"/>
              <a:t>Success Rate by Year (line plot)</a:t>
            </a:r>
            <a:r>
              <a:rPr lang="en-US" sz="1600" dirty="0"/>
              <a:t> — temporal trend showing how overall launch success evolved year-to-year. Useful to assess improvements over time.</a:t>
            </a:r>
          </a:p>
          <a:p>
            <a:r>
              <a:rPr lang="en-US" sz="1600" b="1" dirty="0"/>
              <a:t>One-hot encoded features (`</a:t>
            </a:r>
            <a:r>
              <a:rPr lang="en-US" sz="1600" b="1" dirty="0" err="1"/>
              <a:t>features_one_hot</a:t>
            </a:r>
            <a:r>
              <a:rPr lang="en-US" sz="1600" b="1" dirty="0"/>
              <a:t>`)</a:t>
            </a:r>
            <a:r>
              <a:rPr lang="en-US" sz="1600" dirty="0"/>
              <a:t> — categorical columns (`Orbit`, `</a:t>
            </a:r>
            <a:r>
              <a:rPr lang="en-US" sz="1600" dirty="0" err="1"/>
              <a:t>LaunchSite</a:t>
            </a:r>
            <a:r>
              <a:rPr lang="en-US" sz="1600" dirty="0"/>
              <a:t>`, `</a:t>
            </a:r>
            <a:r>
              <a:rPr lang="en-US" sz="1600" dirty="0" err="1"/>
              <a:t>LandingPad</a:t>
            </a:r>
            <a:r>
              <a:rPr lang="en-US" sz="1600" dirty="0"/>
              <a:t>`, `Serial`) were encoded and cast to `float64` to prepare a numeric feature matrix for modeling.</a:t>
            </a:r>
          </a:p>
          <a:p>
            <a:r>
              <a:rPr lang="en-US" sz="1600" b="1" dirty="0"/>
              <a:t>Note:</a:t>
            </a:r>
            <a:r>
              <a:rPr lang="en-US" sz="1600" dirty="0"/>
              <a:t> Separator lines were drawn between categorical levels (when available) by converting axis </a:t>
            </a:r>
            <a:r>
              <a:rPr lang="en-US" sz="1600" dirty="0" err="1"/>
              <a:t>yticks</a:t>
            </a:r>
            <a:r>
              <a:rPr lang="en-US" sz="1600" dirty="0"/>
              <a:t> to a NumPy array and computing midpoints; this improves visual separation on the categorical plots.</a:t>
            </a:r>
          </a:p>
          <a:p>
            <a:pPr marL="0" indent="0">
              <a:buNone/>
            </a:pPr>
            <a:r>
              <a:rPr lang="en-US" sz="1600" dirty="0"/>
              <a:t>The notebook is available on GitHub at:</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3092" y="1511224"/>
            <a:ext cx="10515600" cy="4363933"/>
          </a:xfrm>
          <a:prstGeom prst="rect">
            <a:avLst/>
          </a:prstGeom>
        </p:spPr>
        <p:txBody>
          <a:bodyPr lIns="91440" tIns="45720" rIns="91440" bIns="45720" numCol="2" anchor="t"/>
          <a:lstStyle/>
          <a:p>
            <a:pPr marL="0" indent="0">
              <a:buNone/>
            </a:pPr>
            <a:r>
              <a:rPr lang="en-US" sz="1100" dirty="0"/>
              <a:t>The EDA with SQL portion of the analysis involved 11 SQL tasks comprising of these statements: </a:t>
            </a:r>
          </a:p>
          <a:p>
            <a:pPr>
              <a:buFont typeface="+mj-lt"/>
              <a:buAutoNum type="arabicPeriod"/>
            </a:pPr>
            <a:r>
              <a:rPr lang="en-US" sz="1100" dirty="0"/>
              <a:t>`SELECT DISTINCT </a:t>
            </a:r>
            <a:r>
              <a:rPr lang="en-US" sz="1100" dirty="0" err="1"/>
              <a:t>Launch_Site</a:t>
            </a:r>
            <a:r>
              <a:rPr lang="en-US" sz="1100" dirty="0"/>
              <a:t> FROM SPACEXTABLE;` — (Task 1) List unique launch sites present in the dataset.</a:t>
            </a:r>
          </a:p>
          <a:p>
            <a:pPr>
              <a:buFont typeface="+mj-lt"/>
              <a:buAutoNum type="arabicPeriod"/>
            </a:pPr>
            <a:r>
              <a:rPr lang="en-US" sz="1100" dirty="0"/>
              <a:t>`SELECT * FROM SPACEXTABLE WHERE </a:t>
            </a:r>
            <a:r>
              <a:rPr lang="en-US" sz="1100" dirty="0" err="1"/>
              <a:t>Launch_Site</a:t>
            </a:r>
            <a:r>
              <a:rPr lang="en-US" sz="1100" dirty="0"/>
              <a:t> LIKE 'CCA%' LIMIT 5;` — (Task 2) Show the first 5 records for launch sites starting with 'CCA' to inspect sample rows and schema.</a:t>
            </a:r>
          </a:p>
          <a:p>
            <a:pPr>
              <a:buFont typeface="+mj-lt"/>
              <a:buAutoNum type="arabicPeriod"/>
            </a:pPr>
            <a:r>
              <a:rPr lang="en-US" sz="1100" dirty="0"/>
              <a:t>`SELECT SUM(PAYLOAD_MASS__KG_) FROM SPACEXTABLE WHERE Customer = "NASA (COTS)";` — (Task 3) Compute the total payload mass carried by missions for the NASA (COTS) customer group.</a:t>
            </a:r>
          </a:p>
          <a:p>
            <a:pPr>
              <a:buFont typeface="+mj-lt"/>
              <a:buAutoNum type="arabicPeriod"/>
            </a:pPr>
            <a:r>
              <a:rPr lang="en-US" sz="1100" dirty="0"/>
              <a:t>`SELECT AVG(PAYLOAD_MASS__KG_) FROM SPACEXTABLE WHERE </a:t>
            </a:r>
            <a:r>
              <a:rPr lang="en-US" sz="1100" dirty="0" err="1"/>
              <a:t>Booster_Version</a:t>
            </a:r>
            <a:r>
              <a:rPr lang="en-US" sz="1100" dirty="0"/>
              <a:t> LIKE "F9 v1.1%";` — (Task 4) Compute the average payload mass for boosters matching F9 v1.1.</a:t>
            </a:r>
          </a:p>
          <a:p>
            <a:pPr>
              <a:buFont typeface="+mj-lt"/>
              <a:buAutoNum type="arabicPeriod"/>
            </a:pPr>
            <a:r>
              <a:rPr lang="en-US" sz="1100" dirty="0"/>
              <a:t>`SELECT DISTINCT Date FROM SPACEXTABLE WHERE </a:t>
            </a:r>
            <a:r>
              <a:rPr lang="en-US" sz="1100" dirty="0" err="1"/>
              <a:t>Landing_Outcome</a:t>
            </a:r>
            <a:r>
              <a:rPr lang="en-US" sz="1100" dirty="0"/>
              <a:t> = 'Success (ground pad)' ORDER BY Date ASC LIMIT 1;` — (Task 5) Find the earliest date with a successful ground-pad landing.</a:t>
            </a:r>
          </a:p>
          <a:p>
            <a:pPr>
              <a:buFont typeface="+mj-lt"/>
              <a:buAutoNum type="arabicPeriod"/>
            </a:pPr>
            <a:r>
              <a:rPr lang="en-US" sz="1100" dirty="0"/>
              <a:t>`SELECT MIN(PAYLOAD_MASS__KG_) FROM SPACEXTABLE;` — Find the minimum payload mass in the table (used as a quick data-range check).</a:t>
            </a:r>
          </a:p>
          <a:p>
            <a:pPr>
              <a:buFont typeface="+mj-lt"/>
              <a:buAutoNum type="arabicPeriod"/>
            </a:pPr>
            <a:r>
              <a:rPr lang="en-US" sz="1100" dirty="0"/>
              <a:t>`SELECT DISTINCT </a:t>
            </a:r>
            <a:r>
              <a:rPr lang="en-US" sz="1100" dirty="0" err="1"/>
              <a:t>Booster_Version</a:t>
            </a:r>
            <a:r>
              <a:rPr lang="en-US" sz="1100" dirty="0"/>
              <a:t> FROM SPACEXTABLE WHERE </a:t>
            </a:r>
            <a:r>
              <a:rPr lang="en-US" sz="1100" dirty="0" err="1"/>
              <a:t>Landing_Outcome</a:t>
            </a:r>
            <a:r>
              <a:rPr lang="en-US" sz="1100" dirty="0"/>
              <a:t> = 'Success (drone ship)' AND </a:t>
            </a:r>
            <a:r>
              <a:rPr lang="en-US" sz="1100" dirty="0" err="1"/>
              <a:t>Payload_Mass__KG</a:t>
            </a:r>
            <a:r>
              <a:rPr lang="en-US" sz="1100" dirty="0"/>
              <a:t>_ &gt; 4000 AND </a:t>
            </a:r>
            <a:r>
              <a:rPr lang="en-US" sz="1100" dirty="0" err="1"/>
              <a:t>Payload_Mass__KG</a:t>
            </a:r>
            <a:r>
              <a:rPr lang="en-US" sz="1100" dirty="0"/>
              <a:t>_ &lt; 6000 ORDER BY </a:t>
            </a:r>
            <a:r>
              <a:rPr lang="en-US" sz="1100" dirty="0" err="1"/>
              <a:t>Booster_Version</a:t>
            </a:r>
            <a:r>
              <a:rPr lang="en-US" sz="1100" dirty="0"/>
              <a:t> ASC;` — (Task 6) List booster versions that achieved drone-ship successes for payloads between 4000 and 6000 kg.</a:t>
            </a:r>
            <a:br>
              <a:rPr lang="en-US" sz="1100" dirty="0"/>
            </a:br>
            <a:br>
              <a:rPr lang="en-US" sz="1100" dirty="0"/>
            </a:br>
            <a:br>
              <a:rPr lang="en-US" sz="1100" dirty="0"/>
            </a:br>
            <a:br>
              <a:rPr lang="en-US" sz="1100" dirty="0"/>
            </a:br>
            <a:br>
              <a:rPr lang="en-US" sz="1100" dirty="0"/>
            </a:br>
            <a:endParaRPr lang="en-US" sz="1100" dirty="0"/>
          </a:p>
          <a:p>
            <a:pPr>
              <a:buFont typeface="+mj-lt"/>
              <a:buAutoNum type="arabicPeriod"/>
            </a:pPr>
            <a:r>
              <a:rPr lang="en-US" sz="1100" dirty="0"/>
              <a:t>Mission outcome counts (Task 7):</a:t>
            </a:r>
          </a:p>
          <a:p>
            <a:pPr lvl="1"/>
            <a:r>
              <a:rPr lang="en-US" sz="1100" dirty="0"/>
              <a:t>`SELECT COUNT(</a:t>
            </a:r>
            <a:r>
              <a:rPr lang="en-US" sz="1100" dirty="0" err="1"/>
              <a:t>Mission_Outcome</a:t>
            </a:r>
            <a:r>
              <a:rPr lang="en-US" sz="1100" dirty="0"/>
              <a:t>) AS </a:t>
            </a:r>
            <a:r>
              <a:rPr lang="en-US" sz="1100" dirty="0" err="1"/>
              <a:t>Success_Count</a:t>
            </a:r>
            <a:r>
              <a:rPr lang="en-US" sz="1100" dirty="0"/>
              <a:t> FROM SPACEXTABLE WHERE </a:t>
            </a:r>
            <a:r>
              <a:rPr lang="en-US" sz="1100" dirty="0" err="1"/>
              <a:t>Mission_Outcome</a:t>
            </a:r>
            <a:r>
              <a:rPr lang="en-US" sz="1100" dirty="0"/>
              <a:t> LIKE '%Success%';` — count of outcomes containing 'Success’.</a:t>
            </a:r>
          </a:p>
          <a:p>
            <a:pPr lvl="1"/>
            <a:r>
              <a:rPr lang="en-US" sz="1100" dirty="0"/>
              <a:t> `SELECT COUNT(</a:t>
            </a:r>
            <a:r>
              <a:rPr lang="en-US" sz="1100" dirty="0" err="1"/>
              <a:t>Mission_Outcome</a:t>
            </a:r>
            <a:r>
              <a:rPr lang="en-US" sz="1100" dirty="0"/>
              <a:t>) AS </a:t>
            </a:r>
            <a:r>
              <a:rPr lang="en-US" sz="1100" dirty="0" err="1"/>
              <a:t>Failure_Count</a:t>
            </a:r>
            <a:r>
              <a:rPr lang="en-US" sz="1100" dirty="0"/>
              <a:t> FROM SPACEXTABLE WHERE </a:t>
            </a:r>
            <a:r>
              <a:rPr lang="en-US" sz="1100" dirty="0" err="1"/>
              <a:t>Mission_Outcome</a:t>
            </a:r>
            <a:r>
              <a:rPr lang="en-US" sz="1100" dirty="0"/>
              <a:t> NOT LIKE '%Success%';` — count of non-success outcomes.</a:t>
            </a:r>
          </a:p>
          <a:p>
            <a:pPr lvl="1"/>
            <a:r>
              <a:rPr lang="en-US" sz="1100" dirty="0"/>
              <a:t>   `SELECT </a:t>
            </a:r>
            <a:r>
              <a:rPr lang="en-US" sz="1100" dirty="0" err="1"/>
              <a:t>Mission_Outcome</a:t>
            </a:r>
            <a:r>
              <a:rPr lang="en-US" sz="1100" dirty="0"/>
              <a:t>, COUNT(*) AS </a:t>
            </a:r>
            <a:r>
              <a:rPr lang="en-US" sz="1100" dirty="0" err="1"/>
              <a:t>Outcome_Count</a:t>
            </a:r>
            <a:r>
              <a:rPr lang="en-US" sz="1100" dirty="0"/>
              <a:t> FROM SPACEXTABLE GROUP BY </a:t>
            </a:r>
            <a:r>
              <a:rPr lang="en-US" sz="1100" dirty="0" err="1"/>
              <a:t>Mission_Outcome</a:t>
            </a:r>
            <a:r>
              <a:rPr lang="en-US" sz="1100" dirty="0"/>
              <a:t> ORDER BY </a:t>
            </a:r>
            <a:r>
              <a:rPr lang="en-US" sz="1100" dirty="0" err="1"/>
              <a:t>Outcome_Count</a:t>
            </a:r>
            <a:r>
              <a:rPr lang="en-US" sz="1100" dirty="0"/>
              <a:t> DESC;` — distribution of each mission outcome value.</a:t>
            </a:r>
          </a:p>
          <a:p>
            <a:pPr>
              <a:buFont typeface="+mj-lt"/>
              <a:buAutoNum type="arabicPeriod"/>
            </a:pPr>
            <a:r>
              <a:rPr lang="en-US" sz="1100" dirty="0"/>
              <a:t>`SELECT DISTINCT </a:t>
            </a:r>
            <a:r>
              <a:rPr lang="en-US" sz="1100" dirty="0" err="1"/>
              <a:t>Booster_Version</a:t>
            </a:r>
            <a:r>
              <a:rPr lang="en-US" sz="1100" dirty="0"/>
              <a:t> FROM SPACEXTABLE WHERE PAYLOAD_MASS__KG_ = (SELECT MAX(PAYLOAD_MASS__KG_) FROM SPACEXTABLE);` — (Task 8) Find booster versions that carried the maximum payload (using a subquery).</a:t>
            </a:r>
          </a:p>
          <a:p>
            <a:pPr>
              <a:buFont typeface="+mj-lt"/>
              <a:buAutoNum type="arabicPeriod"/>
            </a:pPr>
            <a:r>
              <a:rPr lang="en-US" sz="1100" dirty="0"/>
              <a:t>`SELECT </a:t>
            </a:r>
            <a:r>
              <a:rPr lang="en-US" sz="1100" dirty="0" err="1"/>
              <a:t>substr</a:t>
            </a:r>
            <a:r>
              <a:rPr lang="en-US" sz="1100" dirty="0"/>
              <a:t>(Date, 6,2) AS Month, </a:t>
            </a:r>
            <a:r>
              <a:rPr lang="en-US" sz="1100" dirty="0" err="1"/>
              <a:t>substr</a:t>
            </a:r>
            <a:r>
              <a:rPr lang="en-US" sz="1100" dirty="0"/>
              <a:t>(Date, 0,5) AS Year, </a:t>
            </a:r>
            <a:r>
              <a:rPr lang="en-US" sz="1100" dirty="0" err="1"/>
              <a:t>Landing_Outcome</a:t>
            </a:r>
            <a:r>
              <a:rPr lang="en-US" sz="1100" dirty="0"/>
              <a:t>, </a:t>
            </a:r>
            <a:r>
              <a:rPr lang="en-US" sz="1100" dirty="0" err="1"/>
              <a:t>Booster_Version</a:t>
            </a:r>
            <a:r>
              <a:rPr lang="en-US" sz="1100" dirty="0"/>
              <a:t>, </a:t>
            </a:r>
            <a:r>
              <a:rPr lang="en-US" sz="1100" dirty="0" err="1"/>
              <a:t>Launch_Site</a:t>
            </a:r>
            <a:r>
              <a:rPr lang="en-US" sz="1100" dirty="0"/>
              <a:t> FROM SPACEXTABLE WHERE </a:t>
            </a:r>
            <a:r>
              <a:rPr lang="en-US" sz="1100" dirty="0" err="1"/>
              <a:t>Landing_Outcome</a:t>
            </a:r>
            <a:r>
              <a:rPr lang="en-US" sz="1100" dirty="0"/>
              <a:t> LIKE '%Failure%' AND </a:t>
            </a:r>
            <a:r>
              <a:rPr lang="en-US" sz="1100" dirty="0" err="1"/>
              <a:t>Landing_Outcome</a:t>
            </a:r>
            <a:r>
              <a:rPr lang="en-US" sz="1100" dirty="0"/>
              <a:t> LIKE '%drone ship%' AND </a:t>
            </a:r>
            <a:r>
              <a:rPr lang="en-US" sz="1100" dirty="0" err="1"/>
              <a:t>substr</a:t>
            </a:r>
            <a:r>
              <a:rPr lang="en-US" sz="1100" dirty="0"/>
              <a:t>(Date, 0, 5) = '2015';` — (Task 9) List failure drone-ship landing records in 2015 with month, booster version and launch site (SQLite </a:t>
            </a:r>
            <a:r>
              <a:rPr lang="en-US" sz="1100" dirty="0" err="1"/>
              <a:t>substr</a:t>
            </a:r>
            <a:r>
              <a:rPr lang="en-US" sz="1100" dirty="0"/>
              <a:t> used to extract month/year).</a:t>
            </a:r>
          </a:p>
          <a:p>
            <a:pPr>
              <a:buFont typeface="+mj-lt"/>
              <a:buAutoNum type="arabicPeriod"/>
            </a:pPr>
            <a:r>
              <a:rPr lang="en-US" sz="1100" dirty="0"/>
              <a:t>`SELECT DISTINCT COUNT(</a:t>
            </a:r>
            <a:r>
              <a:rPr lang="en-US" sz="1100" dirty="0" err="1"/>
              <a:t>Landing_Outcome</a:t>
            </a:r>
            <a:r>
              <a:rPr lang="en-US" sz="1100" dirty="0"/>
              <a:t>) AS </a:t>
            </a:r>
            <a:r>
              <a:rPr lang="en-US" sz="1100" dirty="0" err="1"/>
              <a:t>Outcome_Count</a:t>
            </a:r>
            <a:r>
              <a:rPr lang="en-US" sz="1100" dirty="0"/>
              <a:t>, </a:t>
            </a:r>
            <a:r>
              <a:rPr lang="en-US" sz="1100" dirty="0" err="1"/>
              <a:t>Landing_Outcome</a:t>
            </a:r>
            <a:r>
              <a:rPr lang="en-US" sz="1100" dirty="0"/>
              <a:t> FROM SPACEXTABLE WHERE Date Between '2010-06-04' AND '2017-03-20' GROUP BY </a:t>
            </a:r>
            <a:r>
              <a:rPr lang="en-US" sz="1100" dirty="0" err="1"/>
              <a:t>Landing_Outcome</a:t>
            </a:r>
            <a:r>
              <a:rPr lang="en-US" sz="1100" dirty="0"/>
              <a:t> Order BY COUNT(</a:t>
            </a:r>
            <a:r>
              <a:rPr lang="en-US" sz="1100" dirty="0" err="1"/>
              <a:t>Landing_Outcome</a:t>
            </a:r>
            <a:r>
              <a:rPr lang="en-US" sz="1100" dirty="0"/>
              <a:t>) DESC;` — (Task 10) Rank landing outcome counts within the given date range in descending order.</a:t>
            </a:r>
            <a:br>
              <a:rPr lang="en-US" sz="1100" dirty="0"/>
            </a:br>
            <a:endParaRPr lang="en-US" sz="1100" dirty="0"/>
          </a:p>
          <a:p>
            <a:pPr>
              <a:buFont typeface="+mj-lt"/>
              <a:buAutoNum type="arabicPeriod"/>
            </a:pPr>
            <a:endParaRPr lang="en-US" sz="1100" dirty="0"/>
          </a:p>
          <a:p>
            <a:pPr>
              <a:buFont typeface="+mj-lt"/>
              <a:buAutoNum type="arabicPeriod"/>
            </a:pPr>
            <a:endParaRPr lang="en-US" sz="1100" dirty="0"/>
          </a:p>
          <a:p>
            <a:endParaRPr lang="en-US" sz="11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4">
            <a:extLst>
              <a:ext uri="{FF2B5EF4-FFF2-40B4-BE49-F238E27FC236}">
                <a16:creationId xmlns:a16="http://schemas.microsoft.com/office/drawing/2014/main" id="{CCB3F4CA-D01A-DB36-6EDC-DAB0150C6F58}"/>
              </a:ext>
            </a:extLst>
          </p:cNvPr>
          <p:cNvSpPr txBox="1">
            <a:spLocks/>
          </p:cNvSpPr>
          <p:nvPr/>
        </p:nvSpPr>
        <p:spPr>
          <a:xfrm>
            <a:off x="535681" y="1493150"/>
            <a:ext cx="11120637" cy="4934061"/>
          </a:xfrm>
          <a:prstGeom prst="rect">
            <a:avLst/>
          </a:prstGeom>
        </p:spPr>
        <p:txBody>
          <a:bodyPr vert="horz" lIns="91440" tIns="45720" rIns="91440" bIns="45720" numCol="2"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b="1">
                <a:solidFill>
                  <a:schemeClr val="accent3">
                    <a:lumMod val="25000"/>
                  </a:schemeClr>
                </a:solidFill>
                <a:latin typeface="Abadi" panose="020B0604020104020204" pitchFamily="34" charset="0"/>
              </a:rPr>
              <a:t>Objects (maps, markers, circles, etc.) constructed:</a:t>
            </a:r>
          </a:p>
          <a:p>
            <a:pPr marL="182880" indent="-182880">
              <a:lnSpc>
                <a:spcPct val="100000"/>
              </a:lnSpc>
              <a:spcBef>
                <a:spcPts val="1400"/>
              </a:spcBef>
              <a:buFont typeface="+mj-lt"/>
              <a:buAutoNum type="arabicPeriod"/>
            </a:pPr>
            <a:r>
              <a:rPr lang="en-US" sz="1200" b="1">
                <a:solidFill>
                  <a:schemeClr val="accent3">
                    <a:lumMod val="25000"/>
                  </a:schemeClr>
                </a:solidFill>
                <a:latin typeface="Abadi" panose="020B0604020104020204" pitchFamily="34" charset="0"/>
              </a:rPr>
              <a:t>Data ingest and selection:</a:t>
            </a:r>
            <a:r>
              <a:rPr lang="en-US" sz="1200">
                <a:solidFill>
                  <a:schemeClr val="accent3">
                    <a:lumMod val="25000"/>
                  </a:schemeClr>
                </a:solidFill>
                <a:latin typeface="Abadi" panose="020B0604020104020204" pitchFamily="34" charset="0"/>
              </a:rPr>
              <a:t>  Read `spacex_launch_geo.csv` and selected relevant columns (`Launch Site`, `Lat`, `Long`, `class`).. Grouped by `Launch Site` to extract a single coordinate per site for site-level markers.</a:t>
            </a:r>
          </a:p>
          <a:p>
            <a:pPr marL="182880" indent="-182880">
              <a:lnSpc>
                <a:spcPct val="100000"/>
              </a:lnSpc>
              <a:spcBef>
                <a:spcPts val="1400"/>
              </a:spcBef>
              <a:buFont typeface="+mj-lt"/>
              <a:buAutoNum type="arabicPeriod"/>
            </a:pPr>
            <a:r>
              <a:rPr lang="en-US" sz="1200" b="1">
                <a:solidFill>
                  <a:schemeClr val="accent3">
                    <a:lumMod val="25000"/>
                  </a:schemeClr>
                </a:solidFill>
                <a:latin typeface="Abadi" panose="020B0604020104020204" pitchFamily="34" charset="0"/>
              </a:rPr>
              <a:t>Create a Folium map object:</a:t>
            </a:r>
            <a:r>
              <a:rPr lang="en-US" sz="1200">
                <a:solidFill>
                  <a:schemeClr val="accent3">
                    <a:lumMod val="25000"/>
                  </a:schemeClr>
                </a:solidFill>
                <a:latin typeface="Abadi" panose="020B0604020104020204" pitchFamily="34" charset="0"/>
              </a:rPr>
              <a:t> Initialize map and set the center and zoom for interactive exploration.</a:t>
            </a:r>
          </a:p>
          <a:p>
            <a:pPr marL="182880" indent="-182880">
              <a:lnSpc>
                <a:spcPct val="100000"/>
              </a:lnSpc>
              <a:spcBef>
                <a:spcPts val="1400"/>
              </a:spcBef>
              <a:buFont typeface="+mj-lt"/>
              <a:buAutoNum type="arabicPeriod"/>
            </a:pPr>
            <a:r>
              <a:rPr lang="en-US" sz="1200" b="1">
                <a:solidFill>
                  <a:schemeClr val="accent3">
                    <a:lumMod val="25000"/>
                  </a:schemeClr>
                </a:solidFill>
                <a:latin typeface="Abadi" panose="020B0604020104020204" pitchFamily="34" charset="0"/>
              </a:rPr>
              <a:t>Add highlighted circles for launch sites:</a:t>
            </a:r>
            <a:r>
              <a:rPr lang="en-US" sz="1200">
                <a:solidFill>
                  <a:schemeClr val="accent3">
                    <a:lumMod val="25000"/>
                  </a:schemeClr>
                </a:solidFill>
                <a:latin typeface="Abadi" panose="020B0604020104020204" pitchFamily="34" charset="0"/>
              </a:rPr>
              <a:t> Used `folium.Circle([lat, long] to draw a visible area around each site. Circles emphasize the site footprint and are helpful when comparing distances or coverage areas.</a:t>
            </a:r>
          </a:p>
          <a:p>
            <a:pPr marL="182880" indent="-182880">
              <a:lnSpc>
                <a:spcPct val="100000"/>
              </a:lnSpc>
              <a:spcBef>
                <a:spcPts val="1400"/>
              </a:spcBef>
              <a:buFont typeface="+mj-lt"/>
              <a:buAutoNum type="arabicPeriod"/>
            </a:pPr>
            <a:r>
              <a:rPr lang="en-US" sz="1200" b="1">
                <a:solidFill>
                  <a:schemeClr val="accent3">
                    <a:lumMod val="25000"/>
                  </a:schemeClr>
                </a:solidFill>
                <a:latin typeface="Abadi" panose="020B0604020104020204" pitchFamily="34" charset="0"/>
              </a:rPr>
              <a:t>Add textual markers for site labels</a:t>
            </a:r>
            <a:r>
              <a:rPr lang="en-US" sz="1200">
                <a:solidFill>
                  <a:schemeClr val="accent3">
                    <a:lumMod val="25000"/>
                  </a:schemeClr>
                </a:solidFill>
                <a:latin typeface="Abadi" panose="020B0604020104020204" pitchFamily="34" charset="0"/>
              </a:rPr>
              <a:t>: Added markers with `DivIcon` to show the site name at the coordinate. These labels make it easy to identify which marker corresponds to which launch site when zooming and panning.</a:t>
            </a:r>
          </a:p>
          <a:p>
            <a:pPr marL="182880" indent="-182880">
              <a:lnSpc>
                <a:spcPct val="100000"/>
              </a:lnSpc>
              <a:spcBef>
                <a:spcPts val="1400"/>
              </a:spcBef>
              <a:buFont typeface="+mj-lt"/>
              <a:buAutoNum type="arabicPeriod"/>
            </a:pPr>
            <a:r>
              <a:rPr lang="en-US" sz="1200" b="1">
                <a:solidFill>
                  <a:schemeClr val="accent3">
                    <a:lumMod val="25000"/>
                  </a:schemeClr>
                </a:solidFill>
                <a:latin typeface="Abadi" panose="020B0604020104020204" pitchFamily="34" charset="0"/>
              </a:rPr>
              <a:t>Add marker clusters for launch records:</a:t>
            </a:r>
            <a:r>
              <a:rPr lang="en-US" sz="1200">
                <a:solidFill>
                  <a:schemeClr val="accent3">
                    <a:lumMod val="25000"/>
                  </a:schemeClr>
                </a:solidFill>
                <a:latin typeface="Abadi" panose="020B0604020104020204" pitchFamily="34" charset="0"/>
              </a:rPr>
              <a:t> Created a `MarkerCluster` and added per-launch markers colored by class (green for success, red for failure). Marker clustering avoids overplotting when many launches share the same coordinates and makes patterns easier to see.</a:t>
            </a:r>
          </a:p>
          <a:p>
            <a:pPr marL="182880" indent="-182880">
              <a:lnSpc>
                <a:spcPct val="100000"/>
              </a:lnSpc>
              <a:spcBef>
                <a:spcPts val="1400"/>
              </a:spcBef>
              <a:buFont typeface="+mj-lt"/>
              <a:buAutoNum type="arabicPeriod"/>
            </a:pPr>
            <a:r>
              <a:rPr lang="en-US" sz="1200" b="1">
                <a:solidFill>
                  <a:schemeClr val="accent3">
                    <a:lumMod val="25000"/>
                  </a:schemeClr>
                </a:solidFill>
                <a:latin typeface="Abadi" panose="020B0604020104020204" pitchFamily="34" charset="0"/>
              </a:rPr>
              <a:t>Use MousePosition for interactive coordinate capture:</a:t>
            </a:r>
            <a:r>
              <a:rPr lang="en-US" sz="1200">
                <a:solidFill>
                  <a:schemeClr val="accent3">
                    <a:lumMod val="25000"/>
                  </a:schemeClr>
                </a:solidFill>
                <a:latin typeface="Abadi" panose="020B0604020104020204" pitchFamily="34" charset="0"/>
              </a:rPr>
              <a:t> Added `MousePosition` so that hovering showed exact lat/long values for points of interest (coastlines, cities, railways) when selecting proximity targets.</a:t>
            </a:r>
          </a:p>
          <a:p>
            <a:pPr marL="182880" indent="-182880">
              <a:lnSpc>
                <a:spcPct val="100000"/>
              </a:lnSpc>
              <a:spcBef>
                <a:spcPts val="1400"/>
              </a:spcBef>
              <a:buFont typeface="+mj-lt"/>
              <a:buAutoNum type="arabicPeriod"/>
            </a:pPr>
            <a:endParaRPr lang="en-US" sz="1200">
              <a:solidFill>
                <a:schemeClr val="accent3">
                  <a:lumMod val="25000"/>
                </a:schemeClr>
              </a:solidFill>
              <a:latin typeface="Abadi" panose="020B0604020104020204" pitchFamily="34" charset="0"/>
            </a:endParaRPr>
          </a:p>
          <a:p>
            <a:pPr marL="182880" indent="-182880">
              <a:lnSpc>
                <a:spcPct val="100000"/>
              </a:lnSpc>
              <a:spcBef>
                <a:spcPts val="1400"/>
              </a:spcBef>
              <a:buFont typeface="+mj-lt"/>
              <a:buAutoNum type="arabicPeriod"/>
            </a:pPr>
            <a:r>
              <a:rPr lang="en-US" sz="1200" b="1">
                <a:solidFill>
                  <a:schemeClr val="accent3">
                    <a:lumMod val="25000"/>
                  </a:schemeClr>
                </a:solidFill>
                <a:latin typeface="Abadi" panose="020B0604020104020204" pitchFamily="34" charset="0"/>
              </a:rPr>
              <a:t>Compute distances between coordinates:</a:t>
            </a:r>
            <a:r>
              <a:rPr lang="en-US" sz="1200">
                <a:solidFill>
                  <a:schemeClr val="accent3">
                    <a:lumMod val="25000"/>
                  </a:schemeClr>
                </a:solidFill>
                <a:latin typeface="Abadi" panose="020B0604020104020204" pitchFamily="34" charset="0"/>
              </a:rPr>
              <a:t> Implemented `calculate_distance` (Haversine formula) to compute kilometers between a launch site and a selected proximity (coastline, city, railway). This quantitative measure supports objective proximity analysis.</a:t>
            </a:r>
          </a:p>
          <a:p>
            <a:pPr marL="182880" indent="-182880">
              <a:lnSpc>
                <a:spcPct val="100000"/>
              </a:lnSpc>
              <a:spcBef>
                <a:spcPts val="1400"/>
              </a:spcBef>
              <a:buFont typeface="+mj-lt"/>
              <a:buAutoNum type="arabicPeriod"/>
            </a:pPr>
            <a:r>
              <a:rPr lang="en-US" sz="1200" b="1">
                <a:solidFill>
                  <a:schemeClr val="accent3">
                    <a:lumMod val="25000"/>
                  </a:schemeClr>
                </a:solidFill>
                <a:latin typeface="Abadi" panose="020B0604020104020204" pitchFamily="34" charset="0"/>
              </a:rPr>
              <a:t>Add distance markers and polylines:</a:t>
            </a:r>
            <a:r>
              <a:rPr lang="en-US" sz="1200">
                <a:solidFill>
                  <a:schemeClr val="accent3">
                    <a:lumMod val="25000"/>
                  </a:schemeClr>
                </a:solidFill>
                <a:latin typeface="Abadi" panose="020B0604020104020204" pitchFamily="34" charset="0"/>
              </a:rPr>
              <a:t> Plotted a `folium.Marker` showing the numeric distance (as an icon label) and drew a connecting line. Polylines and labeled distances make spatial relationships explicit and are useful for reporting or visual inspection.</a:t>
            </a:r>
          </a:p>
          <a:p>
            <a:pPr marL="0" indent="0">
              <a:lnSpc>
                <a:spcPct val="100000"/>
              </a:lnSpc>
              <a:spcBef>
                <a:spcPts val="1400"/>
              </a:spcBef>
              <a:buFont typeface="Arial" panose="020B0604020202020204" pitchFamily="34" charset="0"/>
              <a:buNone/>
            </a:pPr>
            <a:r>
              <a:rPr lang="en-US" sz="1200" b="1">
                <a:solidFill>
                  <a:schemeClr val="accent3">
                    <a:lumMod val="25000"/>
                  </a:schemeClr>
                </a:solidFill>
                <a:latin typeface="Abadi" panose="020B0604020104020204" pitchFamily="34" charset="0"/>
              </a:rPr>
              <a:t>Why add these markers:</a:t>
            </a:r>
          </a:p>
          <a:p>
            <a:pPr marL="182880" indent="-182880"/>
            <a:r>
              <a:rPr lang="en-US" sz="1200"/>
              <a:t>Markers and labels: identify exact locations and provide human-readable context (site names, distances).</a:t>
            </a:r>
          </a:p>
          <a:p>
            <a:pPr marL="182880" indent="-182880"/>
            <a:r>
              <a:rPr lang="en-US" sz="1200"/>
              <a:t>Circles: visually emphasize the area around a site and help compare proximity to nearby features at the same map scale.</a:t>
            </a:r>
          </a:p>
          <a:p>
            <a:pPr marL="182880" indent="-182880"/>
            <a:r>
              <a:rPr lang="en-US" sz="1200"/>
              <a:t>MarkerCluster: reduces visual clutter when many launches share coordinates and surfaces aggregate patterns of success/failure.</a:t>
            </a:r>
          </a:p>
          <a:p>
            <a:pPr marL="182880" indent="-182880"/>
            <a:r>
              <a:rPr lang="en-US" sz="1200"/>
              <a:t>MousePosition: enables interactive coordinate capture for distance calculations.</a:t>
            </a:r>
          </a:p>
          <a:p>
            <a:pPr marL="182880" indent="-182880"/>
            <a:r>
              <a:rPr lang="en-US" sz="1200"/>
              <a:t>Polylines + distance labels: provide clear, measurable connections between a launch site and nearby geographic features (coastlines, cities, railways), enabling quantitative proximity analysis.</a:t>
            </a:r>
          </a:p>
          <a:p>
            <a:pPr marL="0" indent="0">
              <a:buFont typeface="Arial" panose="020B0604020202020204" pitchFamily="34" charset="0"/>
              <a:buNone/>
            </a:pPr>
            <a:r>
              <a:rPr lang="en-US" sz="1200" b="1"/>
              <a:t>The notebook is available for download on GitHub at</a:t>
            </a:r>
          </a:p>
          <a:p>
            <a:pPr marL="0" indent="0">
              <a:lnSpc>
                <a:spcPct val="100000"/>
              </a:lnSpc>
              <a:spcBef>
                <a:spcPts val="1400"/>
              </a:spcBef>
              <a:buFont typeface="Arial" panose="020B0604020202020204" pitchFamily="34" charset="0"/>
              <a:buNone/>
            </a:pPr>
            <a:endParaRPr lang="en-US" sz="1200" b="1" dirty="0"/>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4798"/>
            <a:ext cx="10687961" cy="4932413"/>
          </a:xfrm>
          <a:prstGeom prst="rect">
            <a:avLst/>
          </a:prstGeom>
        </p:spPr>
        <p:txBody>
          <a:bodyPr vert="horz" lIns="91440" tIns="45720" rIns="91440" bIns="45720" numCol="2" rtlCol="0" anchor="t">
            <a:noAutofit/>
          </a:bodyPr>
          <a:lstStyle/>
          <a:p>
            <a:pPr marL="0" indent="0">
              <a:lnSpc>
                <a:spcPct val="100000"/>
              </a:lnSpc>
              <a:spcBef>
                <a:spcPts val="0"/>
              </a:spcBef>
              <a:spcAft>
                <a:spcPts val="600"/>
              </a:spcAft>
              <a:buNone/>
            </a:pPr>
            <a:r>
              <a:rPr lang="en-US" sz="1400" b="1" dirty="0"/>
              <a:t>The elements developed for the Dashboard include:</a:t>
            </a:r>
          </a:p>
          <a:p>
            <a:pPr marL="182880" indent="-182880">
              <a:lnSpc>
                <a:spcPct val="100000"/>
              </a:lnSpc>
              <a:spcBef>
                <a:spcPts val="0"/>
              </a:spcBef>
              <a:spcAft>
                <a:spcPts val="600"/>
              </a:spcAft>
              <a:buFont typeface="+mj-lt"/>
              <a:buAutoNum type="arabicPeriod"/>
            </a:pPr>
            <a:r>
              <a:rPr lang="en-US" sz="1400" b="1" u="sng" dirty="0"/>
              <a:t>Dropdown</a:t>
            </a:r>
            <a:r>
              <a:rPr lang="en-US" sz="1400" b="1" dirty="0"/>
              <a:t> (id="site-</a:t>
            </a:r>
            <a:r>
              <a:rPr lang="en-US" sz="1400" b="1" u="sng" dirty="0"/>
              <a:t>dropdown</a:t>
            </a:r>
            <a:r>
              <a:rPr lang="en-US" sz="1400" b="1" dirty="0"/>
              <a:t>")</a:t>
            </a:r>
          </a:p>
          <a:p>
            <a:pPr marL="365760" lvl="1" indent="-182880">
              <a:lnSpc>
                <a:spcPct val="100000"/>
              </a:lnSpc>
              <a:spcBef>
                <a:spcPts val="0"/>
              </a:spcBef>
              <a:spcAft>
                <a:spcPts val="600"/>
              </a:spcAft>
            </a:pPr>
            <a:r>
              <a:rPr lang="en-US" sz="1400" dirty="0"/>
              <a:t>Purpose: let the user select either "ALL" launch sites or a specific site.</a:t>
            </a:r>
          </a:p>
          <a:p>
            <a:pPr marL="365760" lvl="1" indent="-182880">
              <a:lnSpc>
                <a:spcPct val="100000"/>
              </a:lnSpc>
              <a:spcBef>
                <a:spcPts val="0"/>
              </a:spcBef>
              <a:spcAft>
                <a:spcPts val="600"/>
              </a:spcAft>
            </a:pPr>
            <a:r>
              <a:rPr lang="en-US" sz="1400" dirty="0"/>
              <a:t>Why included: comparing sites side-by-side (ALL) or drilling into one site (specific) supports both high-level and focused analysis workflows.</a:t>
            </a:r>
          </a:p>
          <a:p>
            <a:pPr marL="182880" indent="-182880">
              <a:lnSpc>
                <a:spcPct val="100000"/>
              </a:lnSpc>
              <a:spcBef>
                <a:spcPts val="0"/>
              </a:spcBef>
              <a:spcAft>
                <a:spcPts val="600"/>
              </a:spcAft>
              <a:buFont typeface="+mj-lt"/>
              <a:buAutoNum type="arabicPeriod"/>
            </a:pPr>
            <a:r>
              <a:rPr lang="en-US" sz="1400" b="1" u="sng" dirty="0" err="1"/>
              <a:t>RangeSlider</a:t>
            </a:r>
            <a:r>
              <a:rPr lang="en-US" sz="1400" b="1" dirty="0"/>
              <a:t> (id="payload-slider")</a:t>
            </a:r>
          </a:p>
          <a:p>
            <a:pPr marL="365760" lvl="1" indent="-182880">
              <a:lnSpc>
                <a:spcPct val="100000"/>
              </a:lnSpc>
              <a:spcBef>
                <a:spcPts val="0"/>
              </a:spcBef>
              <a:spcAft>
                <a:spcPts val="600"/>
              </a:spcAft>
            </a:pPr>
            <a:r>
              <a:rPr lang="en-US" sz="1400" dirty="0"/>
              <a:t>Purpose: allow selection of a payload-mass interval to filter launches.</a:t>
            </a:r>
          </a:p>
          <a:p>
            <a:pPr marL="365760" lvl="1" indent="-182880">
              <a:lnSpc>
                <a:spcPct val="100000"/>
              </a:lnSpc>
              <a:spcBef>
                <a:spcPts val="0"/>
              </a:spcBef>
              <a:spcAft>
                <a:spcPts val="600"/>
              </a:spcAft>
            </a:pPr>
            <a:r>
              <a:rPr lang="en-US" sz="1400" dirty="0"/>
              <a:t>Why included: payload mass is a continuous predictor of landing success so interactive filtering helps reveal payload-dependent patterns and reduces visual clutter for dense datasets.</a:t>
            </a:r>
          </a:p>
          <a:p>
            <a:pPr marL="365760" lvl="1" indent="-182880">
              <a:lnSpc>
                <a:spcPct val="100000"/>
              </a:lnSpc>
              <a:spcBef>
                <a:spcPts val="0"/>
              </a:spcBef>
              <a:spcAft>
                <a:spcPts val="600"/>
              </a:spcAft>
            </a:pPr>
            <a:r>
              <a:rPr lang="en-US" sz="1400" u="sng" dirty="0"/>
              <a:t>UX</a:t>
            </a:r>
            <a:r>
              <a:rPr lang="en-US" sz="1400" dirty="0"/>
              <a:t> detail: </a:t>
            </a:r>
            <a:r>
              <a:rPr lang="en-US" sz="1400" u="sng" dirty="0" err="1"/>
              <a:t>updatemode</a:t>
            </a:r>
            <a:r>
              <a:rPr lang="en-US" sz="1400" dirty="0"/>
              <a:t>="</a:t>
            </a:r>
            <a:r>
              <a:rPr lang="en-US" sz="1400" u="sng" dirty="0" err="1"/>
              <a:t>mouseup</a:t>
            </a:r>
            <a:r>
              <a:rPr lang="en-US" sz="1400" dirty="0"/>
              <a:t>" triggers updates after the user finishes moving the handles, which avoids excessive re-rendering during dragging.</a:t>
            </a:r>
          </a:p>
          <a:p>
            <a:pPr marL="182880" indent="-182880">
              <a:lnSpc>
                <a:spcPct val="100000"/>
              </a:lnSpc>
              <a:spcBef>
                <a:spcPts val="0"/>
              </a:spcBef>
              <a:spcAft>
                <a:spcPts val="600"/>
              </a:spcAft>
              <a:buFont typeface="+mj-lt"/>
              <a:buAutoNum type="arabicPeriod"/>
            </a:pPr>
            <a:r>
              <a:rPr lang="en-US" sz="1400" b="1" dirty="0"/>
              <a:t>Pie chart (id="success-pie-chart")</a:t>
            </a:r>
          </a:p>
          <a:p>
            <a:pPr marL="365760" lvl="1" indent="-182880">
              <a:lnSpc>
                <a:spcPct val="100000"/>
              </a:lnSpc>
              <a:spcBef>
                <a:spcPts val="0"/>
              </a:spcBef>
              <a:spcAft>
                <a:spcPts val="600"/>
              </a:spcAft>
            </a:pPr>
            <a:r>
              <a:rPr lang="en-US" sz="1400" dirty="0"/>
              <a:t>Shows: (a) For all sites: total successful launches per site, or (b) for one site: success vs failure counts.</a:t>
            </a:r>
          </a:p>
          <a:p>
            <a:pPr marL="365760" lvl="1" indent="-182880">
              <a:lnSpc>
                <a:spcPct val="100000"/>
              </a:lnSpc>
              <a:spcBef>
                <a:spcPts val="0"/>
              </a:spcBef>
              <a:spcAft>
                <a:spcPts val="600"/>
              </a:spcAft>
            </a:pPr>
            <a:r>
              <a:rPr lang="en-US" sz="1400" dirty="0"/>
              <a:t>Why: Pie charts quickly show site contributions or, for a single site, the success/failure split.</a:t>
            </a:r>
          </a:p>
          <a:p>
            <a:pPr marL="68580" indent="-342900">
              <a:lnSpc>
                <a:spcPct val="100000"/>
              </a:lnSpc>
              <a:spcBef>
                <a:spcPts val="0"/>
              </a:spcBef>
              <a:spcAft>
                <a:spcPts val="600"/>
              </a:spcAft>
              <a:buFont typeface="+mj-lt"/>
              <a:buAutoNum type="arabicPeriod"/>
            </a:pPr>
            <a:r>
              <a:rPr lang="en-US" sz="1400" b="1" dirty="0"/>
              <a:t>Scatter chart (id="success-payload-scatter-chart")</a:t>
            </a:r>
          </a:p>
          <a:p>
            <a:pPr lvl="1">
              <a:lnSpc>
                <a:spcPct val="100000"/>
              </a:lnSpc>
              <a:spcBef>
                <a:spcPts val="0"/>
              </a:spcBef>
              <a:spcAft>
                <a:spcPts val="600"/>
              </a:spcAft>
            </a:pPr>
            <a:r>
              <a:rPr lang="en-US" sz="1400" dirty="0"/>
              <a:t>Plots Payload Mass (kg) vs landing outcome, with Booster Version Category for color grouping.</a:t>
            </a:r>
          </a:p>
          <a:p>
            <a:pPr lvl="1">
              <a:lnSpc>
                <a:spcPct val="100000"/>
              </a:lnSpc>
              <a:spcBef>
                <a:spcPts val="0"/>
              </a:spcBef>
              <a:spcAft>
                <a:spcPts val="600"/>
              </a:spcAft>
            </a:pPr>
            <a:r>
              <a:rPr lang="en-US" sz="1400" dirty="0"/>
              <a:t>Why: Scatter plots reveal relationships between payload and outcome; color shows booster interactions.</a:t>
            </a:r>
          </a:p>
          <a:p>
            <a:pPr lvl="1">
              <a:lnSpc>
                <a:spcPct val="100000"/>
              </a:lnSpc>
              <a:spcBef>
                <a:spcPts val="0"/>
              </a:spcBef>
              <a:spcAft>
                <a:spcPts val="600"/>
              </a:spcAft>
            </a:pPr>
            <a:r>
              <a:rPr lang="en-US" sz="1400" dirty="0"/>
              <a:t>Hover data (Flight Number, Launch Site) enables detailed inspection without leaving the chart.</a:t>
            </a:r>
          </a:p>
          <a:p>
            <a:pPr marL="0" indent="0">
              <a:lnSpc>
                <a:spcPct val="100000"/>
              </a:lnSpc>
              <a:spcBef>
                <a:spcPts val="0"/>
              </a:spcBef>
              <a:spcAft>
                <a:spcPts val="600"/>
              </a:spcAft>
              <a:buNone/>
            </a:pPr>
            <a:r>
              <a:rPr lang="en-US" sz="1400" b="1" dirty="0"/>
              <a:t>Interaction design (how components work together):</a:t>
            </a:r>
          </a:p>
          <a:p>
            <a:pPr marL="365760" lvl="1" indent="-182880">
              <a:lnSpc>
                <a:spcPct val="100000"/>
              </a:lnSpc>
              <a:spcBef>
                <a:spcPts val="0"/>
              </a:spcBef>
              <a:spcAft>
                <a:spcPts val="600"/>
              </a:spcAft>
            </a:pPr>
            <a:r>
              <a:rPr lang="en-US" sz="1400" dirty="0"/>
              <a:t>The Dropdown controls both charts: “ALL” shows overall site success; selecting a site focuses both charts for detailed analysis.</a:t>
            </a:r>
          </a:p>
          <a:p>
            <a:pPr marL="365760" lvl="1" indent="-182880">
              <a:lnSpc>
                <a:spcPct val="100000"/>
              </a:lnSpc>
              <a:spcBef>
                <a:spcPts val="0"/>
              </a:spcBef>
              <a:spcAft>
                <a:spcPts val="600"/>
              </a:spcAft>
            </a:pPr>
            <a:r>
              <a:rPr lang="en-US" sz="1400" dirty="0"/>
              <a:t>The </a:t>
            </a:r>
            <a:r>
              <a:rPr lang="en-US" sz="1400" dirty="0" err="1"/>
              <a:t>RangeSlider</a:t>
            </a:r>
            <a:r>
              <a:rPr lang="en-US" sz="1400" dirty="0"/>
              <a:t> filters the scatter chart by payload, helping test if heavier payloads affect recovery rates and which boosters handled them.</a:t>
            </a:r>
          </a:p>
          <a:p>
            <a:pPr marL="0" indent="-274320">
              <a:lnSpc>
                <a:spcPct val="100000"/>
              </a:lnSpc>
              <a:spcBef>
                <a:spcPts val="0"/>
              </a:spcBef>
              <a:spcAft>
                <a:spcPts val="600"/>
              </a:spcAft>
              <a:buNone/>
            </a:pPr>
            <a:r>
              <a:rPr lang="en-US" sz="1400" b="1" dirty="0"/>
              <a:t>The notebook is available for download on GitHub at</a:t>
            </a:r>
          </a:p>
          <a:p>
            <a:pPr marL="0" indent="0">
              <a:lnSpc>
                <a:spcPct val="100000"/>
              </a:lnSpc>
              <a:spcBef>
                <a:spcPts val="1400"/>
              </a:spcBef>
              <a:buNone/>
            </a:pPr>
            <a:endParaRPr lang="en-US" sz="1600" b="1"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199948"/>
          </a:xfrm>
          <a:prstGeom prst="rect">
            <a:avLst/>
          </a:prstGeom>
        </p:spPr>
        <p:txBody>
          <a:bodyPr numCol="2">
            <a:normAutofit/>
          </a:bodyPr>
          <a:lstStyle/>
          <a:p>
            <a:pPr marL="0" indent="0">
              <a:lnSpc>
                <a:spcPct val="100000"/>
              </a:lnSpc>
              <a:spcBef>
                <a:spcPts val="1400"/>
              </a:spcBef>
              <a:buNone/>
            </a:pPr>
            <a:r>
              <a:rPr lang="en-US" sz="1600" b="1" dirty="0">
                <a:solidFill>
                  <a:schemeClr val="accent3">
                    <a:lumMod val="25000"/>
                  </a:schemeClr>
                </a:solidFill>
                <a:latin typeface="Abadi" panose="020B0604020104020204" pitchFamily="34" charset="0"/>
              </a:rPr>
              <a:t>Methods/Workflow utilized for predictive analysis:</a:t>
            </a:r>
          </a:p>
          <a:p>
            <a:pPr>
              <a:lnSpc>
                <a:spcPct val="100000"/>
              </a:lnSpc>
              <a:spcBef>
                <a:spcPts val="1400"/>
              </a:spcBef>
            </a:pPr>
            <a:r>
              <a:rPr lang="en-US" sz="1600" b="1" dirty="0">
                <a:solidFill>
                  <a:schemeClr val="accent3">
                    <a:lumMod val="25000"/>
                  </a:schemeClr>
                </a:solidFill>
                <a:latin typeface="Abadi" panose="020B0604020104020204" pitchFamily="34" charset="0"/>
              </a:rPr>
              <a:t>Data: </a:t>
            </a:r>
            <a:r>
              <a:rPr lang="en-US" sz="1600" dirty="0">
                <a:solidFill>
                  <a:schemeClr val="accent3">
                    <a:lumMod val="25000"/>
                  </a:schemeClr>
                </a:solidFill>
                <a:latin typeface="Abadi" panose="020B0604020104020204" pitchFamily="34" charset="0"/>
              </a:rPr>
              <a:t>the notebook loads the SpaceX datasets and assigns a binary target `Y` (Class) and feature matrix `X`. The feature set contains mostly logical (0/1) variables and a normalized continuous feature.</a:t>
            </a:r>
          </a:p>
          <a:p>
            <a:pPr>
              <a:lnSpc>
                <a:spcPct val="100000"/>
              </a:lnSpc>
              <a:spcBef>
                <a:spcPts val="1400"/>
              </a:spcBef>
            </a:pPr>
            <a:r>
              <a:rPr lang="en-US" sz="1600" b="1" dirty="0">
                <a:solidFill>
                  <a:schemeClr val="accent3">
                    <a:lumMod val="25000"/>
                  </a:schemeClr>
                </a:solidFill>
                <a:latin typeface="Abadi" panose="020B0604020104020204" pitchFamily="34" charset="0"/>
              </a:rPr>
              <a:t>Preprocessing: </a:t>
            </a:r>
            <a:r>
              <a:rPr lang="en-US" sz="1600" dirty="0">
                <a:solidFill>
                  <a:schemeClr val="accent3">
                    <a:lumMod val="25000"/>
                  </a:schemeClr>
                </a:solidFill>
                <a:latin typeface="Abadi" panose="020B0604020104020204" pitchFamily="34" charset="0"/>
              </a:rPr>
              <a:t>numeric data are standardized using StandardScaler (the pipeline scales features before training). Logical features remain binary unless explicitly transformed.</a:t>
            </a:r>
          </a:p>
          <a:p>
            <a:pPr>
              <a:lnSpc>
                <a:spcPct val="100000"/>
              </a:lnSpc>
              <a:spcBef>
                <a:spcPts val="1400"/>
              </a:spcBef>
            </a:pPr>
            <a:r>
              <a:rPr lang="en-US" sz="1600" b="1" dirty="0">
                <a:solidFill>
                  <a:schemeClr val="accent3">
                    <a:lumMod val="25000"/>
                  </a:schemeClr>
                </a:solidFill>
                <a:latin typeface="Abadi" panose="020B0604020104020204" pitchFamily="34" charset="0"/>
              </a:rPr>
              <a:t>Split: </a:t>
            </a:r>
            <a:r>
              <a:rPr lang="en-US" sz="1600" dirty="0">
                <a:solidFill>
                  <a:schemeClr val="accent3">
                    <a:lumMod val="25000"/>
                  </a:schemeClr>
                </a:solidFill>
                <a:latin typeface="Abadi" panose="020B0604020104020204" pitchFamily="34" charset="0"/>
              </a:rPr>
              <a:t>a stratified train/test split is used (</a:t>
            </a:r>
            <a:r>
              <a:rPr lang="en-US" sz="1600" dirty="0" err="1">
                <a:solidFill>
                  <a:schemeClr val="accent3">
                    <a:lumMod val="25000"/>
                  </a:schemeClr>
                </a:solidFill>
                <a:latin typeface="Abadi" panose="020B0604020104020204" pitchFamily="34" charset="0"/>
              </a:rPr>
              <a:t>test_size</a:t>
            </a:r>
            <a:r>
              <a:rPr lang="en-US" sz="1600" dirty="0">
                <a:solidFill>
                  <a:schemeClr val="accent3">
                    <a:lumMod val="25000"/>
                  </a:schemeClr>
                </a:solidFill>
                <a:latin typeface="Abadi" panose="020B0604020104020204" pitchFamily="34" charset="0"/>
              </a:rPr>
              <a:t>=0.2, </a:t>
            </a:r>
            <a:r>
              <a:rPr lang="en-US" sz="1600" dirty="0" err="1">
                <a:solidFill>
                  <a:schemeClr val="accent3">
                    <a:lumMod val="25000"/>
                  </a:schemeClr>
                </a:solidFill>
                <a:latin typeface="Abadi" panose="020B0604020104020204" pitchFamily="34" charset="0"/>
              </a:rPr>
              <a:t>random_state</a:t>
            </a:r>
            <a:r>
              <a:rPr lang="en-US" sz="1600" dirty="0">
                <a:solidFill>
                  <a:schemeClr val="accent3">
                    <a:lumMod val="25000"/>
                  </a:schemeClr>
                </a:solidFill>
                <a:latin typeface="Abadi" panose="020B0604020104020204" pitchFamily="34" charset="0"/>
              </a:rPr>
              <a:t>=42); the resulting test set is small (~18 samples), which impacts the stability of test-set estimates.</a:t>
            </a:r>
          </a:p>
          <a:p>
            <a:pPr>
              <a:lnSpc>
                <a:spcPct val="100000"/>
              </a:lnSpc>
              <a:spcBef>
                <a:spcPts val="1400"/>
              </a:spcBef>
            </a:pPr>
            <a:r>
              <a:rPr lang="en-US" sz="1600" b="1" dirty="0">
                <a:solidFill>
                  <a:schemeClr val="accent3">
                    <a:lumMod val="25000"/>
                  </a:schemeClr>
                </a:solidFill>
                <a:latin typeface="Abadi" panose="020B0604020104020204" pitchFamily="34" charset="0"/>
              </a:rPr>
              <a:t>Modeling: </a:t>
            </a:r>
            <a:r>
              <a:rPr lang="en-US" sz="1600" dirty="0">
                <a:solidFill>
                  <a:schemeClr val="accent3">
                    <a:lumMod val="25000"/>
                  </a:schemeClr>
                </a:solidFill>
                <a:latin typeface="Abadi" panose="020B0604020104020204" pitchFamily="34" charset="0"/>
              </a:rPr>
              <a:t>a range of classical classifiers are trained and tuned via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(Logistic Regression, SVM, Decision Tree, KNN, etc.). For each model, the code searches modest hyperparameter grids and selects the best CV parameters.</a:t>
            </a:r>
          </a:p>
          <a:p>
            <a:pPr>
              <a:lnSpc>
                <a:spcPct val="100000"/>
              </a:lnSpc>
              <a:spcBef>
                <a:spcPts val="1400"/>
              </a:spcBef>
            </a:pPr>
            <a:r>
              <a:rPr lang="en-US" sz="1600" b="1" dirty="0">
                <a:solidFill>
                  <a:schemeClr val="accent3">
                    <a:lumMod val="25000"/>
                  </a:schemeClr>
                </a:solidFill>
                <a:latin typeface="Abadi" panose="020B0604020104020204" pitchFamily="34" charset="0"/>
              </a:rPr>
              <a:t>Evaluation: </a:t>
            </a:r>
            <a:r>
              <a:rPr lang="en-US" sz="1600" dirty="0">
                <a:solidFill>
                  <a:schemeClr val="accent3">
                    <a:lumMod val="25000"/>
                  </a:schemeClr>
                </a:solidFill>
                <a:latin typeface="Abadi" panose="020B0604020104020204" pitchFamily="34" charset="0"/>
              </a:rPr>
              <a:t>models are compared using cross-validated accuracy (CV), test-set accuracy, confusion matrices, and ROC AUC where probabilistic outputs exist. Additional diagnostics include cross-</a:t>
            </a:r>
            <a:r>
              <a:rPr lang="en-US" sz="1600" dirty="0" err="1">
                <a:solidFill>
                  <a:schemeClr val="accent3">
                    <a:lumMod val="25000"/>
                  </a:schemeClr>
                </a:solidFill>
                <a:latin typeface="Abadi" panose="020B0604020104020204" pitchFamily="34" charset="0"/>
              </a:rPr>
              <a:t>val</a:t>
            </a:r>
            <a:r>
              <a:rPr lang="en-US" sz="1600" dirty="0">
                <a:solidFill>
                  <a:schemeClr val="accent3">
                    <a:lumMod val="25000"/>
                  </a:schemeClr>
                </a:solidFill>
                <a:latin typeface="Abadi" panose="020B0604020104020204" pitchFamily="34" charset="0"/>
              </a:rPr>
              <a:t> summaries, bootstrap 95% CIs for test accuracy, and a disagreement table showing per-sample prediction differences.</a:t>
            </a:r>
          </a:p>
          <a:p>
            <a:pPr>
              <a:lnSpc>
                <a:spcPct val="100000"/>
              </a:lnSpc>
              <a:spcBef>
                <a:spcPts val="1400"/>
              </a:spcBef>
            </a:pPr>
            <a:r>
              <a:rPr lang="en-US" sz="1600" dirty="0">
                <a:solidFill>
                  <a:schemeClr val="accent3">
                    <a:lumMod val="25000"/>
                  </a:schemeClr>
                </a:solidFill>
                <a:latin typeface="Abadi" panose="020B0604020104020204" pitchFamily="34" charset="0"/>
              </a:rPr>
              <a:t>The notebook is available for download from GitHub at: </a:t>
            </a:r>
          </a:p>
          <a:p>
            <a:endParaRPr lang="en-US" sz="1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508925" y="1522981"/>
            <a:ext cx="4776686" cy="4703411"/>
          </a:xfrm>
          <a:prstGeom prst="rect">
            <a:avLst/>
          </a:prstGeom>
        </p:spPr>
        <p:txBody>
          <a:bodyPr vert="horz" lIns="91440" tIns="45720" rIns="91440" bIns="45720" numCol="1"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tx1"/>
                </a:solidFill>
              </a:rPr>
              <a:t>Summary of Classification Results</a:t>
            </a:r>
          </a:p>
          <a:p>
            <a:pPr marL="182880" indent="-182880"/>
            <a:r>
              <a:rPr lang="en-US" sz="1400" dirty="0">
                <a:solidFill>
                  <a:schemeClr val="tx1"/>
                </a:solidFill>
              </a:rPr>
              <a:t>Many classifiers produce similar test-set accuracies on the small hold-out set. This is expected: with only ~18 test samples, each prediction moves accuracy by ~5–6%, so different models can appear to tie by chance.</a:t>
            </a:r>
          </a:p>
          <a:p>
            <a:pPr marL="182880" indent="-182880"/>
            <a:r>
              <a:rPr lang="en-US" sz="1400" dirty="0">
                <a:solidFill>
                  <a:schemeClr val="tx1"/>
                </a:solidFill>
              </a:rPr>
              <a:t>Cross-validation and bootstrap diagnostics indicate considerable variability. Wide confidence intervals imply the observed test accuracies are noisy estimates of true performance.</a:t>
            </a:r>
          </a:p>
          <a:p>
            <a:pPr marL="182880" indent="-182880"/>
            <a:r>
              <a:rPr lang="en-US" sz="1400" dirty="0">
                <a:solidFill>
                  <a:schemeClr val="tx1"/>
                </a:solidFill>
              </a:rPr>
              <a:t>Confusion matrices expose different error types (false positives vs false negatives). Choice of a preferred model should consider these trade-offs alongside accuracy/ROC metrics and business cost of each error type.</a:t>
            </a:r>
          </a:p>
          <a:p>
            <a:pPr marL="182880" indent="-182880"/>
            <a:r>
              <a:rPr lang="en-US" sz="1400" dirty="0">
                <a:solidFill>
                  <a:schemeClr val="tx1"/>
                </a:solidFill>
              </a:rPr>
              <a:t>Tree-based models feature importances (plotted in the notebook) that help with interpretation; linear models provide coefficient directionality. These insights can guide feature selection and further modeling refinements.</a:t>
            </a:r>
          </a:p>
          <a:p>
            <a:pPr marL="182880" indent="-182880"/>
            <a:r>
              <a:rPr lang="en-US" sz="1400" dirty="0">
                <a:solidFill>
                  <a:schemeClr val="tx1"/>
                </a:solidFill>
              </a:rPr>
              <a:t>Recommendations: prefer cross-validated performance and bootstrap CIs to single test-set accuracy; if possible, enlarge the test set, use repeated CV, or run paired tests between top models to assess significance before choosing a production model.</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Content Placeholder 2">
            <a:extLst>
              <a:ext uri="{FF2B5EF4-FFF2-40B4-BE49-F238E27FC236}">
                <a16:creationId xmlns:a16="http://schemas.microsoft.com/office/drawing/2014/main" id="{AC391762-5BB0-A584-36D5-D0051401ECD0}"/>
              </a:ext>
            </a:extLst>
          </p:cNvPr>
          <p:cNvSpPr txBox="1">
            <a:spLocks/>
          </p:cNvSpPr>
          <p:nvPr/>
        </p:nvSpPr>
        <p:spPr>
          <a:xfrm>
            <a:off x="734028" y="1522875"/>
            <a:ext cx="4776686" cy="4703411"/>
          </a:xfrm>
          <a:prstGeom prst="rect">
            <a:avLst/>
          </a:prstGeom>
        </p:spPr>
        <p:txBody>
          <a:bodyPr vert="horz" lIns="91440" tIns="45720" rIns="91440" bIns="45720" numCol="1"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tx1"/>
                </a:solidFill>
              </a:rPr>
              <a:t>Summary of EDA Results</a:t>
            </a:r>
          </a:p>
          <a:p>
            <a:pPr marL="182880" indent="-182880"/>
            <a:r>
              <a:rPr lang="en-US" sz="1400" dirty="0">
                <a:solidFill>
                  <a:schemeClr val="tx1"/>
                </a:solidFill>
              </a:rPr>
              <a:t>EDA on the SpaceX dataset produced plots showing key relationships.</a:t>
            </a:r>
          </a:p>
          <a:p>
            <a:pPr marL="182880" indent="-182880"/>
            <a:r>
              <a:rPr lang="en-US" sz="1400" dirty="0">
                <a:solidFill>
                  <a:schemeClr val="tx1"/>
                </a:solidFill>
              </a:rPr>
              <a:t>Plots included </a:t>
            </a:r>
            <a:r>
              <a:rPr lang="en-US" sz="1400" dirty="0" err="1">
                <a:solidFill>
                  <a:schemeClr val="tx1"/>
                </a:solidFill>
              </a:rPr>
              <a:t>catplots</a:t>
            </a:r>
            <a:r>
              <a:rPr lang="en-US" sz="1400" dirty="0">
                <a:solidFill>
                  <a:schemeClr val="tx1"/>
                </a:solidFill>
              </a:rPr>
              <a:t>, </a:t>
            </a:r>
            <a:r>
              <a:rPr lang="en-US" sz="1400" dirty="0" err="1">
                <a:solidFill>
                  <a:schemeClr val="tx1"/>
                </a:solidFill>
              </a:rPr>
              <a:t>barplots</a:t>
            </a:r>
            <a:r>
              <a:rPr lang="en-US" sz="1400" dirty="0">
                <a:solidFill>
                  <a:schemeClr val="tx1"/>
                </a:solidFill>
              </a:rPr>
              <a:t>, and a line plot to visualize mission outcomes by variables like orbit, site, location, and flight number.</a:t>
            </a:r>
          </a:p>
          <a:p>
            <a:pPr marL="182880" indent="-182880"/>
            <a:r>
              <a:rPr lang="en-US" sz="1400" dirty="0">
                <a:solidFill>
                  <a:schemeClr val="tx1"/>
                </a:solidFill>
              </a:rPr>
              <a:t>These visualizations helped identify features linked to mission outcomes for the classification model.</a:t>
            </a:r>
          </a:p>
          <a:p>
            <a:pPr marL="182880" indent="-182880"/>
            <a:r>
              <a:rPr lang="en-US" sz="1400" dirty="0">
                <a:solidFill>
                  <a:schemeClr val="tx1"/>
                </a:solidFill>
              </a:rPr>
              <a:t>Section 2, below, presents the plots with explanatory notes.</a:t>
            </a:r>
          </a:p>
          <a:p>
            <a:pPr marL="0" indent="0">
              <a:buNone/>
            </a:pPr>
            <a:r>
              <a:rPr lang="en-US" sz="1400" b="1" dirty="0">
                <a:solidFill>
                  <a:schemeClr val="tx1"/>
                </a:solidFill>
              </a:rPr>
              <a:t>Summary of EDA with SQL results</a:t>
            </a:r>
          </a:p>
          <a:p>
            <a:pPr marL="182880" indent="-182880"/>
            <a:r>
              <a:rPr lang="en-US" sz="1400" dirty="0">
                <a:solidFill>
                  <a:schemeClr val="tx1"/>
                </a:solidFill>
              </a:rPr>
              <a:t>The SQL phase of EDA revealed key insights on SpaceX Falcon launches, including success rates, launch site details, payload statistics, and outcomes for specific landing platforms.</a:t>
            </a:r>
          </a:p>
          <a:p>
            <a:pPr marL="182880" indent="-182880"/>
            <a:r>
              <a:rPr lang="en-US" sz="1400" dirty="0">
                <a:solidFill>
                  <a:schemeClr val="tx1"/>
                </a:solidFill>
              </a:rPr>
              <a:t>Section 2 below, starting with slide 23, presents the SQL outputs along with the SQL code used to query the output.</a:t>
            </a: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05703" y="1455318"/>
            <a:ext cx="10580594" cy="2064136"/>
          </a:xfrm>
          <a:prstGeom prst="rect">
            <a:avLst/>
          </a:prstGeom>
        </p:spPr>
        <p:txBody>
          <a:bodyPr>
            <a:normAutofit fontScale="70000" lnSpcReduction="20000"/>
          </a:bodyPr>
          <a:lstStyle/>
          <a:p>
            <a:pPr marL="0" indent="0">
              <a:lnSpc>
                <a:spcPct val="100000"/>
              </a:lnSpc>
              <a:spcBef>
                <a:spcPts val="1400"/>
              </a:spcBef>
              <a:spcAft>
                <a:spcPts val="1200"/>
              </a:spcAft>
              <a:buNone/>
            </a:pPr>
            <a:r>
              <a:rPr lang="en-CA" sz="2200" dirty="0">
                <a:solidFill>
                  <a:schemeClr val="accent3">
                    <a:lumMod val="25000"/>
                  </a:schemeClr>
                </a:solidFill>
                <a:latin typeface="Abadi" panose="020B0604020104020204" pitchFamily="34" charset="0"/>
              </a:rPr>
              <a:t>The Flight Number vs. Launch Site plot shows the following:</a:t>
            </a:r>
            <a:endParaRPr lang="en-US" sz="2200" dirty="0">
              <a:solidFill>
                <a:schemeClr val="accent3">
                  <a:lumMod val="25000"/>
                </a:schemeClr>
              </a:solidFill>
              <a:latin typeface="Abadi" panose="020B0604020104020204" pitchFamily="34" charset="0"/>
            </a:endParaRPr>
          </a:p>
          <a:p>
            <a:pPr marL="182880" indent="-182880">
              <a:lnSpc>
                <a:spcPct val="100000"/>
              </a:lnSpc>
              <a:spcBef>
                <a:spcPts val="0"/>
              </a:spcBef>
              <a:spcAft>
                <a:spcPts val="1200"/>
              </a:spcAft>
              <a:buFont typeface="+mj-lt"/>
              <a:buAutoNum type="arabicPeriod"/>
            </a:pPr>
            <a:r>
              <a:rPr lang="en-US" sz="2200" dirty="0">
                <a:solidFill>
                  <a:schemeClr val="accent3">
                    <a:lumMod val="25000"/>
                  </a:schemeClr>
                </a:solidFill>
                <a:latin typeface="Abadi" panose="020B0604020104020204" pitchFamily="34" charset="0"/>
              </a:rPr>
              <a:t>The three launch sites evaluated are listed on the vertical axis.</a:t>
            </a:r>
          </a:p>
          <a:p>
            <a:pPr marL="182880" indent="-182880">
              <a:lnSpc>
                <a:spcPct val="100000"/>
              </a:lnSpc>
              <a:spcBef>
                <a:spcPts val="0"/>
              </a:spcBef>
              <a:spcAft>
                <a:spcPts val="1200"/>
              </a:spcAft>
              <a:buFont typeface="+mj-lt"/>
              <a:buAutoNum type="arabicPeriod"/>
            </a:pPr>
            <a:r>
              <a:rPr lang="en-US" sz="2200" dirty="0">
                <a:solidFill>
                  <a:schemeClr val="accent3">
                    <a:lumMod val="25000"/>
                  </a:schemeClr>
                </a:solidFill>
                <a:latin typeface="Abadi" panose="020B0604020104020204" pitchFamily="34" charset="0"/>
              </a:rPr>
              <a:t>Flight numbers in ascending order are along the horizontal axis.</a:t>
            </a:r>
          </a:p>
          <a:p>
            <a:pPr marL="182880" indent="-182880">
              <a:lnSpc>
                <a:spcPct val="100000"/>
              </a:lnSpc>
              <a:spcBef>
                <a:spcPts val="0"/>
              </a:spcBef>
              <a:spcAft>
                <a:spcPts val="1200"/>
              </a:spcAft>
              <a:buFont typeface="+mj-lt"/>
              <a:buAutoNum type="arabicPeriod"/>
            </a:pPr>
            <a:r>
              <a:rPr lang="en-US" sz="2200" dirty="0">
                <a:solidFill>
                  <a:schemeClr val="accent3">
                    <a:lumMod val="25000"/>
                  </a:schemeClr>
                </a:solidFill>
                <a:latin typeface="Abadi" panose="020B0604020104020204" pitchFamily="34" charset="0"/>
              </a:rPr>
              <a:t>Color coding of does shows Blue for a failed mission and Red for a successful mission.</a:t>
            </a:r>
          </a:p>
          <a:p>
            <a:pPr marL="182880" indent="-182880">
              <a:lnSpc>
                <a:spcPct val="100000"/>
              </a:lnSpc>
              <a:spcBef>
                <a:spcPts val="0"/>
              </a:spcBef>
              <a:spcAft>
                <a:spcPts val="1200"/>
              </a:spcAft>
              <a:buFont typeface="+mj-lt"/>
              <a:buAutoNum type="arabicPeriod"/>
            </a:pPr>
            <a:r>
              <a:rPr lang="en-US" sz="2200" dirty="0">
                <a:solidFill>
                  <a:schemeClr val="accent3">
                    <a:lumMod val="25000"/>
                  </a:schemeClr>
                </a:solidFill>
                <a:latin typeface="Abadi" panose="020B0604020104020204" pitchFamily="34" charset="0"/>
              </a:rPr>
              <a:t>As indicated by the color division, missions have become more likely to succeed over time. </a:t>
            </a:r>
          </a:p>
          <a:p>
            <a:pPr marL="182880" indent="-182880">
              <a:lnSpc>
                <a:spcPct val="100000"/>
              </a:lnSpc>
              <a:spcBef>
                <a:spcPts val="0"/>
              </a:spcBef>
              <a:spcAft>
                <a:spcPts val="1200"/>
              </a:spcAft>
              <a:buFont typeface="+mj-lt"/>
              <a:buAutoNum type="arabicPeriod"/>
            </a:pPr>
            <a:r>
              <a:rPr lang="en-US" sz="2200" dirty="0">
                <a:solidFill>
                  <a:schemeClr val="accent3">
                    <a:lumMod val="25000"/>
                  </a:schemeClr>
                </a:solidFill>
                <a:latin typeface="Abadi" panose="020B0604020104020204" pitchFamily="34" charset="0"/>
              </a:rPr>
              <a:t>Also notable is that the different launch sites have different activity levels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white background with orange and blue dots&#10;&#10;AI-generated content may be incorrect.">
            <a:extLst>
              <a:ext uri="{FF2B5EF4-FFF2-40B4-BE49-F238E27FC236}">
                <a16:creationId xmlns:a16="http://schemas.microsoft.com/office/drawing/2014/main" id="{39887613-7A00-DD41-02B4-1FBFEB418EC0}"/>
              </a:ext>
            </a:extLst>
          </p:cNvPr>
          <p:cNvPicPr>
            <a:picLocks noChangeAspect="1"/>
          </p:cNvPicPr>
          <p:nvPr/>
        </p:nvPicPr>
        <p:blipFill>
          <a:blip r:embed="rId3"/>
          <a:stretch>
            <a:fillRect/>
          </a:stretch>
        </p:blipFill>
        <p:spPr>
          <a:xfrm>
            <a:off x="0" y="3593818"/>
            <a:ext cx="12192000" cy="255998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white screen with black text and numbers&#10;&#10;AI-generated content may be incorrect.">
            <a:extLst>
              <a:ext uri="{FF2B5EF4-FFF2-40B4-BE49-F238E27FC236}">
                <a16:creationId xmlns:a16="http://schemas.microsoft.com/office/drawing/2014/main" id="{B32FBF5B-8457-F480-B8A8-FBD2AFA8434A}"/>
              </a:ext>
            </a:extLst>
          </p:cNvPr>
          <p:cNvPicPr>
            <a:picLocks noChangeAspect="1"/>
          </p:cNvPicPr>
          <p:nvPr/>
        </p:nvPicPr>
        <p:blipFill>
          <a:blip r:embed="rId3"/>
          <a:stretch>
            <a:fillRect/>
          </a:stretch>
        </p:blipFill>
        <p:spPr>
          <a:xfrm>
            <a:off x="0" y="3545245"/>
            <a:ext cx="12192000" cy="2559988"/>
          </a:xfrm>
          <a:prstGeom prst="rect">
            <a:avLst/>
          </a:prstGeom>
        </p:spPr>
      </p:pic>
      <p:sp>
        <p:nvSpPr>
          <p:cNvPr id="7" name="Content Placeholder 2">
            <a:extLst>
              <a:ext uri="{FF2B5EF4-FFF2-40B4-BE49-F238E27FC236}">
                <a16:creationId xmlns:a16="http://schemas.microsoft.com/office/drawing/2014/main" id="{1EC97654-675A-E33B-28E3-B0A1F4209546}"/>
              </a:ext>
            </a:extLst>
          </p:cNvPr>
          <p:cNvSpPr txBox="1">
            <a:spLocks/>
          </p:cNvSpPr>
          <p:nvPr/>
        </p:nvSpPr>
        <p:spPr>
          <a:xfrm>
            <a:off x="805703" y="1455318"/>
            <a:ext cx="10580594" cy="2064136"/>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spcAft>
                <a:spcPts val="1200"/>
              </a:spcAft>
              <a:buFont typeface="Arial" panose="020B0604020202020204" pitchFamily="34" charset="0"/>
              <a:buNone/>
            </a:pPr>
            <a:r>
              <a:rPr lang="en-CA" sz="2200" dirty="0">
                <a:solidFill>
                  <a:schemeClr val="accent3">
                    <a:lumMod val="25000"/>
                  </a:schemeClr>
                </a:solidFill>
                <a:latin typeface="Abadi" panose="020B0604020104020204" pitchFamily="34" charset="0"/>
              </a:rPr>
              <a:t>The Payload Mass vs. Launch Site by Class plot shows the following:</a:t>
            </a:r>
            <a:endParaRPr lang="en-US" sz="2200" dirty="0">
              <a:solidFill>
                <a:schemeClr val="accent3">
                  <a:lumMod val="25000"/>
                </a:schemeClr>
              </a:solidFill>
              <a:latin typeface="Abadi" panose="020B0604020104020204" pitchFamily="34" charset="0"/>
            </a:endParaRPr>
          </a:p>
          <a:p>
            <a:pPr marL="182880" indent="-182880">
              <a:lnSpc>
                <a:spcPct val="100000"/>
              </a:lnSpc>
              <a:spcBef>
                <a:spcPts val="0"/>
              </a:spcBef>
              <a:spcAft>
                <a:spcPts val="1200"/>
              </a:spcAft>
              <a:buFont typeface="+mj-lt"/>
              <a:buAutoNum type="arabicPeriod"/>
            </a:pPr>
            <a:r>
              <a:rPr lang="en-US" sz="2200" dirty="0">
                <a:solidFill>
                  <a:schemeClr val="accent3">
                    <a:lumMod val="25000"/>
                  </a:schemeClr>
                </a:solidFill>
                <a:latin typeface="Abadi" panose="020B0604020104020204" pitchFamily="34" charset="0"/>
              </a:rPr>
              <a:t>The three launch sites evaluated are listed on the vertical axis.</a:t>
            </a:r>
          </a:p>
          <a:p>
            <a:pPr marL="182880" indent="-182880">
              <a:lnSpc>
                <a:spcPct val="100000"/>
              </a:lnSpc>
              <a:spcBef>
                <a:spcPts val="0"/>
              </a:spcBef>
              <a:spcAft>
                <a:spcPts val="1200"/>
              </a:spcAft>
              <a:buFont typeface="+mj-lt"/>
              <a:buAutoNum type="arabicPeriod"/>
            </a:pPr>
            <a:r>
              <a:rPr lang="en-US" sz="2200" dirty="0">
                <a:solidFill>
                  <a:schemeClr val="accent3">
                    <a:lumMod val="25000"/>
                  </a:schemeClr>
                </a:solidFill>
                <a:latin typeface="Abadi" panose="020B0604020104020204" pitchFamily="34" charset="0"/>
              </a:rPr>
              <a:t>Pay Load Mass (kg) is shown on the horizontal axis.</a:t>
            </a:r>
          </a:p>
          <a:p>
            <a:pPr marL="182880" indent="-182880">
              <a:lnSpc>
                <a:spcPct val="100000"/>
              </a:lnSpc>
              <a:spcBef>
                <a:spcPts val="0"/>
              </a:spcBef>
              <a:spcAft>
                <a:spcPts val="1200"/>
              </a:spcAft>
              <a:buFont typeface="+mj-lt"/>
              <a:buAutoNum type="arabicPeriod"/>
            </a:pPr>
            <a:r>
              <a:rPr lang="en-US" sz="2200" dirty="0">
                <a:solidFill>
                  <a:schemeClr val="accent3">
                    <a:lumMod val="25000"/>
                  </a:schemeClr>
                </a:solidFill>
                <a:latin typeface="Abadi" panose="020B0604020104020204" pitchFamily="34" charset="0"/>
              </a:rPr>
              <a:t>Color coding of does shows Blue for a failed mission and Red for a successful mission.</a:t>
            </a:r>
          </a:p>
          <a:p>
            <a:pPr marL="182880" indent="-182880">
              <a:lnSpc>
                <a:spcPct val="100000"/>
              </a:lnSpc>
              <a:spcBef>
                <a:spcPts val="0"/>
              </a:spcBef>
              <a:spcAft>
                <a:spcPts val="1200"/>
              </a:spcAft>
              <a:buFont typeface="+mj-lt"/>
              <a:buAutoNum type="arabicPeriod"/>
            </a:pPr>
            <a:r>
              <a:rPr lang="en-US" sz="2200" dirty="0">
                <a:solidFill>
                  <a:schemeClr val="accent3">
                    <a:lumMod val="25000"/>
                  </a:schemeClr>
                </a:solidFill>
                <a:latin typeface="Abadi" panose="020B0604020104020204" pitchFamily="34" charset="0"/>
              </a:rPr>
              <a:t>As indicated by the color division, missions carrying above 8,000 kg are more likely to succeed than smaller payloads</a:t>
            </a:r>
          </a:p>
          <a:p>
            <a:pPr marL="182880" indent="-182880">
              <a:lnSpc>
                <a:spcPct val="100000"/>
              </a:lnSpc>
              <a:spcBef>
                <a:spcPts val="0"/>
              </a:spcBef>
              <a:spcAft>
                <a:spcPts val="1200"/>
              </a:spcAft>
              <a:buFont typeface="+mj-lt"/>
              <a:buAutoNum type="arabicPeriod"/>
            </a:pPr>
            <a:r>
              <a:rPr lang="en-US" sz="2200" dirty="0">
                <a:solidFill>
                  <a:schemeClr val="accent3">
                    <a:lumMod val="25000"/>
                  </a:schemeClr>
                </a:solidFill>
                <a:latin typeface="Abadi" panose="020B0604020104020204" pitchFamily="34" charset="0"/>
              </a:rPr>
              <a:t>As was true in the plot of site by flight number, the CCAFS SLC40 site carried the most tonnage and also the most flights.</a:t>
            </a: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221591" cy="3811588"/>
          </a:xfrm>
          <a:prstGeom prst="rect">
            <a:avLst/>
          </a:prstGeom>
        </p:spPr>
        <p:txBody>
          <a:bodyPr>
            <a:normAutofit/>
          </a:bodyPr>
          <a:lstStyle/>
          <a:p>
            <a:pPr marL="182880" indent="-182880">
              <a:lnSpc>
                <a:spcPct val="100000"/>
              </a:lnSpc>
              <a:spcBef>
                <a:spcPts val="1400"/>
              </a:spcBef>
            </a:pPr>
            <a:r>
              <a:rPr lang="en-US" sz="1400" dirty="0">
                <a:solidFill>
                  <a:schemeClr val="accent3">
                    <a:lumMod val="25000"/>
                  </a:schemeClr>
                </a:solidFill>
                <a:latin typeface="Abadi" panose="020B0604020104020204" pitchFamily="34" charset="0"/>
              </a:rPr>
              <a:t>The success rate is shown in the vertical column.</a:t>
            </a:r>
          </a:p>
          <a:p>
            <a:pPr marL="182880" indent="-182880">
              <a:lnSpc>
                <a:spcPct val="100000"/>
              </a:lnSpc>
              <a:spcBef>
                <a:spcPts val="1400"/>
              </a:spcBef>
            </a:pPr>
            <a:r>
              <a:rPr lang="en-US" sz="1400" dirty="0">
                <a:solidFill>
                  <a:schemeClr val="accent3">
                    <a:lumMod val="25000"/>
                  </a:schemeClr>
                </a:solidFill>
                <a:latin typeface="Abadi" panose="020B0604020104020204" pitchFamily="34" charset="0"/>
              </a:rPr>
              <a:t>The 11 possible orbits for Falcon rockets are shown on the horizontal axis.</a:t>
            </a:r>
          </a:p>
          <a:p>
            <a:pPr marL="182880" indent="-182880">
              <a:lnSpc>
                <a:spcPct val="100000"/>
              </a:lnSpc>
              <a:spcBef>
                <a:spcPts val="1400"/>
              </a:spcBef>
            </a:pPr>
            <a:r>
              <a:rPr lang="en-US" sz="1400" dirty="0">
                <a:solidFill>
                  <a:schemeClr val="accent3">
                    <a:lumMod val="25000"/>
                  </a:schemeClr>
                </a:solidFill>
                <a:latin typeface="Abadi" panose="020B0604020104020204" pitchFamily="34" charset="0"/>
              </a:rPr>
              <a:t>The chart indicates that four orbits, ES-L1, GEO, HEO, and SSO, have 100 percent mission success rates. </a:t>
            </a:r>
          </a:p>
          <a:p>
            <a:pPr marL="182880" indent="-182880">
              <a:lnSpc>
                <a:spcPct val="100000"/>
              </a:lnSpc>
              <a:spcBef>
                <a:spcPts val="1400"/>
              </a:spcBef>
            </a:pPr>
            <a:r>
              <a:rPr lang="en-US" sz="1400" dirty="0">
                <a:solidFill>
                  <a:schemeClr val="accent3">
                    <a:lumMod val="25000"/>
                  </a:schemeClr>
                </a:solidFill>
                <a:latin typeface="Abadi" panose="020B0604020104020204" pitchFamily="34" charset="0"/>
              </a:rPr>
              <a:t>No SO orbit missions have succeeded, hence it’s 0.0 score.</a:t>
            </a:r>
          </a:p>
          <a:p>
            <a:pPr marL="182880" indent="-182880">
              <a:lnSpc>
                <a:spcPct val="100000"/>
              </a:lnSpc>
              <a:spcBef>
                <a:spcPts val="1400"/>
              </a:spcBef>
            </a:pPr>
            <a:r>
              <a:rPr lang="en-US" sz="1400" dirty="0">
                <a:solidFill>
                  <a:schemeClr val="accent3">
                    <a:lumMod val="25000"/>
                  </a:schemeClr>
                </a:solidFill>
                <a:latin typeface="Abadi" panose="020B0604020104020204" pitchFamily="34" charset="0"/>
              </a:rPr>
              <a:t>The remaining orbits, GTO, ISS, LEO, MEO, PO, and VLEO, range from 55 percent to 90 percent success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a graph&#10;&#10;AI-generated content may be incorrect.">
            <a:extLst>
              <a:ext uri="{FF2B5EF4-FFF2-40B4-BE49-F238E27FC236}">
                <a16:creationId xmlns:a16="http://schemas.microsoft.com/office/drawing/2014/main" id="{85F09D71-4C0B-D0F7-7615-3EA1468FA7E6}"/>
              </a:ext>
            </a:extLst>
          </p:cNvPr>
          <p:cNvPicPr>
            <a:picLocks noChangeAspect="1"/>
          </p:cNvPicPr>
          <p:nvPr/>
        </p:nvPicPr>
        <p:blipFill>
          <a:blip r:embed="rId3"/>
          <a:stretch>
            <a:fillRect/>
          </a:stretch>
        </p:blipFill>
        <p:spPr>
          <a:xfrm>
            <a:off x="3925896" y="1450029"/>
            <a:ext cx="8130275" cy="459781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53902E7-C2CD-8A03-622A-0E68503DDD88}"/>
              </a:ext>
            </a:extLst>
          </p:cNvPr>
          <p:cNvPicPr>
            <a:picLocks noChangeAspect="1"/>
          </p:cNvPicPr>
          <p:nvPr/>
        </p:nvPicPr>
        <p:blipFill>
          <a:blip r:embed="rId3"/>
          <a:srcRect l="2425" t="28087" r="6665" b="-1"/>
          <a:stretch>
            <a:fillRect/>
          </a:stretch>
        </p:blipFill>
        <p:spPr>
          <a:xfrm>
            <a:off x="3522468" y="10"/>
            <a:ext cx="8669532" cy="6857990"/>
          </a:xfrm>
          <a:prstGeom prst="rect">
            <a:avLst/>
          </a:prstGeom>
        </p:spPr>
      </p:pic>
      <p:sp>
        <p:nvSpPr>
          <p:cNvPr id="26" name="Rectangle 2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bg1"/>
                </a:solidFill>
                <a:latin typeface="+mj-lt"/>
                <a:ea typeface="+mj-ea"/>
                <a:cs typeface="+mj-cs"/>
              </a:rPr>
              <a:t>Outline</a:t>
            </a:r>
          </a:p>
        </p:txBody>
      </p:sp>
      <p:sp>
        <p:nvSpPr>
          <p:cNvPr id="28" name="Rectangle 2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71094" y="2718054"/>
            <a:ext cx="3438906" cy="320725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700">
                <a:solidFill>
                  <a:schemeClr val="bg1"/>
                </a:solidFill>
                <a:latin typeface="+mn-lt"/>
              </a:rPr>
              <a:t>Executive Summary</a:t>
            </a:r>
          </a:p>
          <a:p>
            <a:pPr>
              <a:spcBef>
                <a:spcPts val="1400"/>
              </a:spcBef>
              <a:buFont typeface="Arial" panose="020B0604020202020204" pitchFamily="34" charset="0"/>
              <a:buChar char="•"/>
            </a:pPr>
            <a:r>
              <a:rPr lang="en-US" sz="1700">
                <a:solidFill>
                  <a:schemeClr val="bg1"/>
                </a:solidFill>
                <a:latin typeface="+mn-lt"/>
              </a:rPr>
              <a:t>Introduction</a:t>
            </a:r>
          </a:p>
          <a:p>
            <a:pPr>
              <a:spcBef>
                <a:spcPts val="1400"/>
              </a:spcBef>
              <a:buFont typeface="Arial" panose="020B0604020202020204" pitchFamily="34" charset="0"/>
              <a:buChar char="•"/>
            </a:pPr>
            <a:r>
              <a:rPr lang="en-US" sz="1700">
                <a:solidFill>
                  <a:schemeClr val="bg1"/>
                </a:solidFill>
                <a:latin typeface="+mn-lt"/>
              </a:rPr>
              <a:t>Methodology</a:t>
            </a:r>
          </a:p>
          <a:p>
            <a:pPr>
              <a:spcBef>
                <a:spcPts val="1400"/>
              </a:spcBef>
              <a:buFont typeface="Arial" panose="020B0604020202020204" pitchFamily="34" charset="0"/>
              <a:buChar char="•"/>
            </a:pPr>
            <a:r>
              <a:rPr lang="en-US" sz="1700">
                <a:solidFill>
                  <a:schemeClr val="bg1"/>
                </a:solidFill>
                <a:latin typeface="+mn-lt"/>
              </a:rPr>
              <a:t>Results</a:t>
            </a:r>
          </a:p>
          <a:p>
            <a:pPr>
              <a:spcBef>
                <a:spcPts val="1400"/>
              </a:spcBef>
              <a:buFont typeface="Arial" panose="020B0604020202020204" pitchFamily="34" charset="0"/>
              <a:buChar char="•"/>
            </a:pPr>
            <a:r>
              <a:rPr lang="en-US" sz="1700">
                <a:solidFill>
                  <a:schemeClr val="bg1"/>
                </a:solidFill>
                <a:latin typeface="+mn-lt"/>
              </a:rPr>
              <a:t>Conclusion</a:t>
            </a:r>
          </a:p>
          <a:p>
            <a:pPr>
              <a:spcBef>
                <a:spcPts val="1400"/>
              </a:spcBef>
              <a:buFont typeface="Arial" panose="020B0604020202020204" pitchFamily="34" charset="0"/>
              <a:buChar char="•"/>
            </a:pPr>
            <a:r>
              <a:rPr lang="en-US" sz="1700">
                <a:solidFill>
                  <a:schemeClr val="bg1"/>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bg1"/>
                </a:solidFill>
                <a:latin typeface="Calibri" panose="020F0502020204030204"/>
              </a:rPr>
              <a:pPr>
                <a:spcAft>
                  <a:spcPts val="600"/>
                </a:spcAft>
                <a:defRPr/>
              </a:pPr>
              <a:t>2</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7" name="Content Placeholder 2">
            <a:extLst>
              <a:ext uri="{FF2B5EF4-FFF2-40B4-BE49-F238E27FC236}">
                <a16:creationId xmlns:a16="http://schemas.microsoft.com/office/drawing/2014/main" id="{656A12C8-0B5E-C225-3606-D897B5106D20}"/>
              </a:ext>
            </a:extLst>
          </p:cNvPr>
          <p:cNvSpPr txBox="1">
            <a:spLocks/>
          </p:cNvSpPr>
          <p:nvPr/>
        </p:nvSpPr>
        <p:spPr>
          <a:xfrm>
            <a:off x="805703" y="1455318"/>
            <a:ext cx="10580594" cy="2064136"/>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spcAft>
                <a:spcPts val="1200"/>
              </a:spcAft>
              <a:buFont typeface="Arial" panose="020B0604020202020204" pitchFamily="34" charset="0"/>
              <a:buNone/>
            </a:pPr>
            <a:r>
              <a:rPr lang="en-CA" sz="2200" dirty="0">
                <a:solidFill>
                  <a:schemeClr val="accent3">
                    <a:lumMod val="25000"/>
                  </a:schemeClr>
                </a:solidFill>
                <a:latin typeface="Abadi" panose="020B0604020104020204" pitchFamily="34" charset="0"/>
              </a:rPr>
              <a:t>The Flight Number vs. Orbit Type plot shows the following:</a:t>
            </a:r>
            <a:endParaRPr lang="en-US" sz="2200" dirty="0">
              <a:solidFill>
                <a:schemeClr val="accent3">
                  <a:lumMod val="25000"/>
                </a:schemeClr>
              </a:solidFill>
              <a:latin typeface="Abadi" panose="020B0604020104020204" pitchFamily="34" charset="0"/>
            </a:endParaRPr>
          </a:p>
          <a:p>
            <a:pPr marL="182880" indent="-182880">
              <a:lnSpc>
                <a:spcPct val="100000"/>
              </a:lnSpc>
              <a:spcBef>
                <a:spcPts val="0"/>
              </a:spcBef>
              <a:spcAft>
                <a:spcPts val="1200"/>
              </a:spcAft>
              <a:buFont typeface="+mj-lt"/>
              <a:buAutoNum type="arabicPeriod"/>
            </a:pPr>
            <a:r>
              <a:rPr lang="en-US" sz="2200" dirty="0">
                <a:solidFill>
                  <a:schemeClr val="accent3">
                    <a:lumMod val="25000"/>
                  </a:schemeClr>
                </a:solidFill>
                <a:latin typeface="Abadi" panose="020B0604020104020204" pitchFamily="34" charset="0"/>
              </a:rPr>
              <a:t>The Orbit type is shown in the vertical axis.</a:t>
            </a:r>
          </a:p>
          <a:p>
            <a:pPr marL="182880" indent="-182880">
              <a:lnSpc>
                <a:spcPct val="100000"/>
              </a:lnSpc>
              <a:spcBef>
                <a:spcPts val="0"/>
              </a:spcBef>
              <a:spcAft>
                <a:spcPts val="1200"/>
              </a:spcAft>
              <a:buFont typeface="+mj-lt"/>
              <a:buAutoNum type="arabicPeriod"/>
            </a:pPr>
            <a:r>
              <a:rPr lang="en-US" sz="2200" dirty="0">
                <a:solidFill>
                  <a:schemeClr val="accent3">
                    <a:lumMod val="25000"/>
                  </a:schemeClr>
                </a:solidFill>
                <a:latin typeface="Abadi" panose="020B0604020104020204" pitchFamily="34" charset="0"/>
              </a:rPr>
              <a:t>The flight number is shown on the horizontal axis.</a:t>
            </a:r>
          </a:p>
          <a:p>
            <a:pPr marL="182880" indent="-182880">
              <a:lnSpc>
                <a:spcPct val="100000"/>
              </a:lnSpc>
              <a:spcBef>
                <a:spcPts val="0"/>
              </a:spcBef>
              <a:spcAft>
                <a:spcPts val="1200"/>
              </a:spcAft>
              <a:buFont typeface="+mj-lt"/>
              <a:buAutoNum type="arabicPeriod"/>
            </a:pPr>
            <a:r>
              <a:rPr lang="en-US" sz="2200" dirty="0">
                <a:solidFill>
                  <a:schemeClr val="accent3">
                    <a:lumMod val="25000"/>
                  </a:schemeClr>
                </a:solidFill>
                <a:latin typeface="Abadi" panose="020B0604020104020204" pitchFamily="34" charset="0"/>
              </a:rPr>
              <a:t>Color coding of does shows Blue for a failed mission and Red for a successful mission.</a:t>
            </a:r>
          </a:p>
          <a:p>
            <a:pPr marL="182880" indent="-182880">
              <a:lnSpc>
                <a:spcPct val="100000"/>
              </a:lnSpc>
              <a:spcBef>
                <a:spcPts val="0"/>
              </a:spcBef>
              <a:spcAft>
                <a:spcPts val="1200"/>
              </a:spcAft>
              <a:buFont typeface="+mj-lt"/>
              <a:buAutoNum type="arabicPeriod"/>
            </a:pPr>
            <a:r>
              <a:rPr lang="en-US" sz="2200" dirty="0">
                <a:solidFill>
                  <a:schemeClr val="accent3">
                    <a:lumMod val="25000"/>
                  </a:schemeClr>
                </a:solidFill>
                <a:latin typeface="Abadi" panose="020B0604020104020204" pitchFamily="34" charset="0"/>
              </a:rPr>
              <a:t>As indicated by the dot patterns in the chart, several orbits gained prominence over time, especially the VELO orbit.</a:t>
            </a:r>
          </a:p>
          <a:p>
            <a:pPr marL="182880" indent="-182880">
              <a:lnSpc>
                <a:spcPct val="100000"/>
              </a:lnSpc>
              <a:spcBef>
                <a:spcPts val="0"/>
              </a:spcBef>
              <a:spcAft>
                <a:spcPts val="1200"/>
              </a:spcAft>
              <a:buFont typeface="+mj-lt"/>
              <a:buAutoNum type="arabicPeriod"/>
            </a:pPr>
            <a:r>
              <a:rPr lang="en-US" sz="2200" dirty="0">
                <a:solidFill>
                  <a:schemeClr val="accent3">
                    <a:lumMod val="25000"/>
                  </a:schemeClr>
                </a:solidFill>
                <a:latin typeface="Abadi" panose="020B0604020104020204" pitchFamily="34" charset="0"/>
              </a:rPr>
              <a:t>Relating back to the Success Rate by Orbit chart, the SO orbit (which had a 0.0 score) has only been used once.</a:t>
            </a:r>
          </a:p>
        </p:txBody>
      </p:sp>
      <p:pic>
        <p:nvPicPr>
          <p:cNvPr id="9" name="Picture 8" descr="A graph with many dots&#10;&#10;AI-generated content may be incorrect.">
            <a:extLst>
              <a:ext uri="{FF2B5EF4-FFF2-40B4-BE49-F238E27FC236}">
                <a16:creationId xmlns:a16="http://schemas.microsoft.com/office/drawing/2014/main" id="{DDDF5252-970D-64CB-D367-711C11768FC5}"/>
              </a:ext>
            </a:extLst>
          </p:cNvPr>
          <p:cNvPicPr>
            <a:picLocks noChangeAspect="1"/>
          </p:cNvPicPr>
          <p:nvPr/>
        </p:nvPicPr>
        <p:blipFill>
          <a:blip r:embed="rId3"/>
          <a:stretch>
            <a:fillRect/>
          </a:stretch>
        </p:blipFill>
        <p:spPr>
          <a:xfrm>
            <a:off x="-20077" y="3593818"/>
            <a:ext cx="12192000" cy="255899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white paper with black text and colorful dots&#10;&#10;AI-generated content may be incorrect.">
            <a:extLst>
              <a:ext uri="{FF2B5EF4-FFF2-40B4-BE49-F238E27FC236}">
                <a16:creationId xmlns:a16="http://schemas.microsoft.com/office/drawing/2014/main" id="{A15E79BB-A2C4-AD2D-18DD-82E5048FB6F1}"/>
              </a:ext>
            </a:extLst>
          </p:cNvPr>
          <p:cNvPicPr>
            <a:picLocks noChangeAspect="1"/>
          </p:cNvPicPr>
          <p:nvPr/>
        </p:nvPicPr>
        <p:blipFill>
          <a:blip r:embed="rId3"/>
          <a:stretch>
            <a:fillRect/>
          </a:stretch>
        </p:blipFill>
        <p:spPr>
          <a:xfrm>
            <a:off x="0" y="3556636"/>
            <a:ext cx="12192000" cy="2558991"/>
          </a:xfrm>
          <a:prstGeom prst="rect">
            <a:avLst/>
          </a:prstGeom>
        </p:spPr>
      </p:pic>
      <p:sp>
        <p:nvSpPr>
          <p:cNvPr id="7" name="Content Placeholder 2">
            <a:extLst>
              <a:ext uri="{FF2B5EF4-FFF2-40B4-BE49-F238E27FC236}">
                <a16:creationId xmlns:a16="http://schemas.microsoft.com/office/drawing/2014/main" id="{52D2BA10-608D-28FC-FEDE-4034975A32FA}"/>
              </a:ext>
            </a:extLst>
          </p:cNvPr>
          <p:cNvSpPr txBox="1">
            <a:spLocks/>
          </p:cNvSpPr>
          <p:nvPr/>
        </p:nvSpPr>
        <p:spPr>
          <a:xfrm>
            <a:off x="805703" y="1455318"/>
            <a:ext cx="10580594" cy="2064136"/>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spcAft>
                <a:spcPts val="1200"/>
              </a:spcAft>
              <a:buFont typeface="Arial" panose="020B0604020202020204" pitchFamily="34" charset="0"/>
              <a:buNone/>
            </a:pPr>
            <a:r>
              <a:rPr lang="en-CA" sz="2200" dirty="0">
                <a:solidFill>
                  <a:schemeClr val="accent3">
                    <a:lumMod val="25000"/>
                  </a:schemeClr>
                </a:solidFill>
                <a:latin typeface="Abadi" panose="020B0604020104020204" pitchFamily="34" charset="0"/>
              </a:rPr>
              <a:t>The Payload vs. Orbit Type plot shows the following:</a:t>
            </a:r>
            <a:endParaRPr lang="en-US" sz="2200" dirty="0">
              <a:solidFill>
                <a:schemeClr val="accent3">
                  <a:lumMod val="25000"/>
                </a:schemeClr>
              </a:solidFill>
              <a:latin typeface="Abadi" panose="020B0604020104020204" pitchFamily="34" charset="0"/>
            </a:endParaRPr>
          </a:p>
          <a:p>
            <a:pPr marL="182880" indent="-182880">
              <a:lnSpc>
                <a:spcPct val="100000"/>
              </a:lnSpc>
              <a:spcBef>
                <a:spcPts val="0"/>
              </a:spcBef>
              <a:spcAft>
                <a:spcPts val="1200"/>
              </a:spcAft>
              <a:buFont typeface="+mj-lt"/>
              <a:buAutoNum type="arabicPeriod"/>
            </a:pPr>
            <a:r>
              <a:rPr lang="en-US" sz="2200" dirty="0">
                <a:solidFill>
                  <a:schemeClr val="accent3">
                    <a:lumMod val="25000"/>
                  </a:schemeClr>
                </a:solidFill>
                <a:latin typeface="Abadi" panose="020B0604020104020204" pitchFamily="34" charset="0"/>
              </a:rPr>
              <a:t>The Orbit type is shown in the vertical axis.</a:t>
            </a:r>
          </a:p>
          <a:p>
            <a:pPr marL="182880" indent="-182880">
              <a:lnSpc>
                <a:spcPct val="100000"/>
              </a:lnSpc>
              <a:spcBef>
                <a:spcPts val="0"/>
              </a:spcBef>
              <a:spcAft>
                <a:spcPts val="1200"/>
              </a:spcAft>
              <a:buFont typeface="+mj-lt"/>
              <a:buAutoNum type="arabicPeriod"/>
            </a:pPr>
            <a:r>
              <a:rPr lang="en-US" sz="2200" dirty="0">
                <a:solidFill>
                  <a:schemeClr val="accent3">
                    <a:lumMod val="25000"/>
                  </a:schemeClr>
                </a:solidFill>
                <a:latin typeface="Abadi" panose="020B0604020104020204" pitchFamily="34" charset="0"/>
              </a:rPr>
              <a:t>The Payload Mass (kg) is shown on the horizontal axis.</a:t>
            </a:r>
          </a:p>
          <a:p>
            <a:pPr marL="182880" indent="-182880">
              <a:lnSpc>
                <a:spcPct val="100000"/>
              </a:lnSpc>
              <a:spcBef>
                <a:spcPts val="0"/>
              </a:spcBef>
              <a:spcAft>
                <a:spcPts val="1200"/>
              </a:spcAft>
              <a:buFont typeface="+mj-lt"/>
              <a:buAutoNum type="arabicPeriod"/>
            </a:pPr>
            <a:r>
              <a:rPr lang="en-US" sz="2200" dirty="0">
                <a:solidFill>
                  <a:schemeClr val="accent3">
                    <a:lumMod val="25000"/>
                  </a:schemeClr>
                </a:solidFill>
                <a:latin typeface="Abadi" panose="020B0604020104020204" pitchFamily="34" charset="0"/>
              </a:rPr>
              <a:t>Color coding of does shows Blue for a failed mission and Red for a successful mission.</a:t>
            </a:r>
          </a:p>
          <a:p>
            <a:pPr marL="182880" indent="-182880">
              <a:lnSpc>
                <a:spcPct val="100000"/>
              </a:lnSpc>
              <a:spcBef>
                <a:spcPts val="0"/>
              </a:spcBef>
              <a:spcAft>
                <a:spcPts val="1200"/>
              </a:spcAft>
              <a:buFont typeface="+mj-lt"/>
              <a:buAutoNum type="arabicPeriod"/>
            </a:pPr>
            <a:r>
              <a:rPr lang="en-US" sz="2200" dirty="0">
                <a:solidFill>
                  <a:schemeClr val="accent3">
                    <a:lumMod val="25000"/>
                  </a:schemeClr>
                </a:solidFill>
                <a:latin typeface="Abadi" panose="020B0604020104020204" pitchFamily="34" charset="0"/>
              </a:rPr>
              <a:t>As indicated by data patterns, the VELO orbit is preferred for the heaviest payloads.</a:t>
            </a:r>
          </a:p>
          <a:p>
            <a:pPr marL="182880" indent="-182880">
              <a:lnSpc>
                <a:spcPct val="100000"/>
              </a:lnSpc>
              <a:spcBef>
                <a:spcPts val="0"/>
              </a:spcBef>
              <a:spcAft>
                <a:spcPts val="1200"/>
              </a:spcAft>
              <a:buFont typeface="+mj-lt"/>
              <a:buAutoNum type="arabicPeriod"/>
            </a:pPr>
            <a:r>
              <a:rPr lang="en-US" sz="2200" dirty="0">
                <a:solidFill>
                  <a:schemeClr val="accent3">
                    <a:lumMod val="25000"/>
                  </a:schemeClr>
                </a:solidFill>
                <a:latin typeface="Abadi" panose="020B0604020104020204" pitchFamily="34" charset="0"/>
              </a:rPr>
              <a:t>The GTO Orbit is preferred for payloads between 2700kg to 7500kg; ISS is most common for &lt;2500kg payloads.</a:t>
            </a: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line graph with numbers and a line going up&#10;&#10;AI-generated content may be incorrect.">
            <a:extLst>
              <a:ext uri="{FF2B5EF4-FFF2-40B4-BE49-F238E27FC236}">
                <a16:creationId xmlns:a16="http://schemas.microsoft.com/office/drawing/2014/main" id="{A297C443-FE13-9E7D-D198-D41B232DE967}"/>
              </a:ext>
            </a:extLst>
          </p:cNvPr>
          <p:cNvPicPr>
            <a:picLocks noChangeAspect="1"/>
          </p:cNvPicPr>
          <p:nvPr/>
        </p:nvPicPr>
        <p:blipFill>
          <a:blip r:embed="rId3"/>
          <a:stretch>
            <a:fillRect/>
          </a:stretch>
        </p:blipFill>
        <p:spPr>
          <a:xfrm>
            <a:off x="4839564" y="1586551"/>
            <a:ext cx="7215589" cy="4080540"/>
          </a:xfrm>
          <a:prstGeom prst="rect">
            <a:avLst/>
          </a:prstGeom>
        </p:spPr>
      </p:pic>
      <p:sp>
        <p:nvSpPr>
          <p:cNvPr id="8" name="Content Placeholder 2">
            <a:extLst>
              <a:ext uri="{FF2B5EF4-FFF2-40B4-BE49-F238E27FC236}">
                <a16:creationId xmlns:a16="http://schemas.microsoft.com/office/drawing/2014/main" id="{36B6D5E4-2CA6-FD2C-8CC4-6B424CC8A40C}"/>
              </a:ext>
            </a:extLst>
          </p:cNvPr>
          <p:cNvSpPr txBox="1">
            <a:spLocks/>
          </p:cNvSpPr>
          <p:nvPr/>
        </p:nvSpPr>
        <p:spPr>
          <a:xfrm>
            <a:off x="770011" y="1523205"/>
            <a:ext cx="3221591" cy="49040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a:lnSpc>
                <a:spcPct val="100000"/>
              </a:lnSpc>
              <a:spcBef>
                <a:spcPts val="1400"/>
              </a:spcBef>
            </a:pPr>
            <a:r>
              <a:rPr lang="en-US" sz="1400" dirty="0">
                <a:solidFill>
                  <a:schemeClr val="accent3">
                    <a:lumMod val="25000"/>
                  </a:schemeClr>
                </a:solidFill>
                <a:latin typeface="Abadi" panose="020B0604020104020204" pitchFamily="34" charset="0"/>
              </a:rPr>
              <a:t>The success rate is shown in the vertical column.</a:t>
            </a:r>
          </a:p>
          <a:p>
            <a:pPr marL="182880" indent="-182880">
              <a:lnSpc>
                <a:spcPct val="100000"/>
              </a:lnSpc>
              <a:spcBef>
                <a:spcPts val="1400"/>
              </a:spcBef>
            </a:pPr>
            <a:r>
              <a:rPr lang="en-US" sz="1400" dirty="0">
                <a:solidFill>
                  <a:schemeClr val="accent3">
                    <a:lumMod val="25000"/>
                  </a:schemeClr>
                </a:solidFill>
                <a:latin typeface="Abadi" panose="020B0604020104020204" pitchFamily="34" charset="0"/>
              </a:rPr>
              <a:t>Years are shown on the horizontal axis.</a:t>
            </a:r>
          </a:p>
          <a:p>
            <a:pPr marL="182880" indent="-182880">
              <a:lnSpc>
                <a:spcPct val="100000"/>
              </a:lnSpc>
              <a:spcBef>
                <a:spcPts val="1400"/>
              </a:spcBef>
            </a:pPr>
            <a:r>
              <a:rPr lang="en-US" sz="1400" dirty="0">
                <a:solidFill>
                  <a:schemeClr val="accent3">
                    <a:lumMod val="25000"/>
                  </a:schemeClr>
                </a:solidFill>
                <a:latin typeface="Abadi" panose="020B0604020104020204" pitchFamily="34" charset="0"/>
              </a:rPr>
              <a:t>The chart indicates overall growth in the success rate from 2010 to 2020.</a:t>
            </a:r>
          </a:p>
          <a:p>
            <a:pPr marL="182880" indent="-182880">
              <a:lnSpc>
                <a:spcPct val="100000"/>
              </a:lnSpc>
              <a:spcBef>
                <a:spcPts val="1400"/>
              </a:spcBef>
            </a:pPr>
            <a:r>
              <a:rPr lang="en-US" sz="1400" dirty="0">
                <a:solidFill>
                  <a:schemeClr val="accent3">
                    <a:lumMod val="25000"/>
                  </a:schemeClr>
                </a:solidFill>
                <a:latin typeface="Abadi" panose="020B0604020104020204" pitchFamily="34" charset="0"/>
              </a:rPr>
              <a:t>There were no years between 2013 and 2017 in which the success rate declined.</a:t>
            </a:r>
          </a:p>
          <a:p>
            <a:pPr marL="182880" indent="-182880">
              <a:lnSpc>
                <a:spcPct val="100000"/>
              </a:lnSpc>
              <a:spcBef>
                <a:spcPts val="1400"/>
              </a:spcBef>
            </a:pPr>
            <a:r>
              <a:rPr lang="en-US" sz="1400" dirty="0">
                <a:solidFill>
                  <a:schemeClr val="accent3">
                    <a:lumMod val="25000"/>
                  </a:schemeClr>
                </a:solidFill>
                <a:latin typeface="Abadi" panose="020B0604020104020204" pitchFamily="34" charset="0"/>
              </a:rPr>
              <a:t>Following the dip in 2018, the success rate rebounded and hit a new high in 2019.</a:t>
            </a:r>
          </a:p>
          <a:p>
            <a:pPr marL="182880" indent="-182880">
              <a:lnSpc>
                <a:spcPct val="100000"/>
              </a:lnSpc>
              <a:spcBef>
                <a:spcPts val="1400"/>
              </a:spcBef>
            </a:pPr>
            <a:r>
              <a:rPr lang="en-US" sz="1400" dirty="0">
                <a:solidFill>
                  <a:schemeClr val="accent3">
                    <a:lumMod val="25000"/>
                  </a:schemeClr>
                </a:solidFill>
                <a:latin typeface="Abadi" panose="020B0604020104020204" pitchFamily="34" charset="0"/>
              </a:rPr>
              <a:t>Despite a modest decline in 2020, the year ranks as the second highest success rate since 2010.</a:t>
            </a: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7558"/>
            <a:ext cx="9745589" cy="4351338"/>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Launch Sites</a:t>
            </a:r>
          </a:p>
          <a:p>
            <a:pPr>
              <a:lnSpc>
                <a:spcPct val="100000"/>
              </a:lnSpc>
              <a:spcBef>
                <a:spcPts val="1400"/>
              </a:spcBef>
            </a:pPr>
            <a:r>
              <a:rPr lang="en-US" sz="1600" dirty="0">
                <a:solidFill>
                  <a:schemeClr val="accent3">
                    <a:lumMod val="25000"/>
                  </a:schemeClr>
                </a:solidFill>
                <a:latin typeface="Courier New" panose="02070309020205020404" pitchFamily="49" charset="0"/>
                <a:cs typeface="Courier New" panose="02070309020205020404" pitchFamily="49" charset="0"/>
              </a:rPr>
              <a:t>CCAFS LC-40</a:t>
            </a:r>
          </a:p>
          <a:p>
            <a:pPr>
              <a:lnSpc>
                <a:spcPct val="100000"/>
              </a:lnSpc>
              <a:spcBef>
                <a:spcPts val="1400"/>
              </a:spcBef>
            </a:pPr>
            <a:r>
              <a:rPr lang="en-US" sz="1600" dirty="0">
                <a:solidFill>
                  <a:schemeClr val="accent3">
                    <a:lumMod val="25000"/>
                  </a:schemeClr>
                </a:solidFill>
                <a:latin typeface="Courier New" panose="02070309020205020404" pitchFamily="49" charset="0"/>
                <a:cs typeface="Courier New" panose="02070309020205020404" pitchFamily="49" charset="0"/>
              </a:rPr>
              <a:t>VAFB SLC-4E</a:t>
            </a:r>
          </a:p>
          <a:p>
            <a:pPr>
              <a:lnSpc>
                <a:spcPct val="100000"/>
              </a:lnSpc>
              <a:spcBef>
                <a:spcPts val="1400"/>
              </a:spcBef>
            </a:pPr>
            <a:r>
              <a:rPr lang="en-US" sz="1600" dirty="0">
                <a:solidFill>
                  <a:schemeClr val="accent3">
                    <a:lumMod val="25000"/>
                  </a:schemeClr>
                </a:solidFill>
                <a:latin typeface="Courier New" panose="02070309020205020404" pitchFamily="49" charset="0"/>
                <a:cs typeface="Courier New" panose="02070309020205020404" pitchFamily="49" charset="0"/>
              </a:rPr>
              <a:t>KSC LC-39A</a:t>
            </a:r>
          </a:p>
          <a:p>
            <a:pPr>
              <a:lnSpc>
                <a:spcPct val="100000"/>
              </a:lnSpc>
              <a:spcBef>
                <a:spcPts val="1400"/>
              </a:spcBef>
            </a:pPr>
            <a:r>
              <a:rPr lang="en-US" sz="1600" dirty="0">
                <a:solidFill>
                  <a:schemeClr val="accent3">
                    <a:lumMod val="25000"/>
                  </a:schemeClr>
                </a:solidFill>
                <a:latin typeface="Courier New" panose="02070309020205020404" pitchFamily="49" charset="0"/>
                <a:cs typeface="Courier New" panose="02070309020205020404" pitchFamily="49" charset="0"/>
              </a:rPr>
              <a:t>CCAFS SLC-40</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Obtained via the following SQL query:</a:t>
            </a:r>
          </a:p>
          <a:p>
            <a:pPr marL="457200" lvl="1" indent="0">
              <a:lnSpc>
                <a:spcPct val="100000"/>
              </a:lnSpc>
              <a:spcBef>
                <a:spcPts val="1400"/>
              </a:spcBef>
              <a:buNone/>
            </a:pPr>
            <a:r>
              <a:rPr lang="en-US" sz="1600" dirty="0">
                <a:solidFill>
                  <a:schemeClr val="accent3">
                    <a:lumMod val="25000"/>
                  </a:schemeClr>
                </a:solidFill>
                <a:latin typeface="Courier New" panose="02070309020205020404" pitchFamily="49" charset="0"/>
                <a:cs typeface="Courier New" panose="02070309020205020404" pitchFamily="49" charset="0"/>
              </a:rPr>
              <a:t>%</a:t>
            </a:r>
            <a:r>
              <a:rPr lang="en-US" sz="1600" dirty="0" err="1">
                <a:solidFill>
                  <a:schemeClr val="accent3">
                    <a:lumMod val="25000"/>
                  </a:schemeClr>
                </a:solidFill>
                <a:latin typeface="Courier New" panose="02070309020205020404" pitchFamily="49" charset="0"/>
                <a:cs typeface="Courier New" panose="02070309020205020404" pitchFamily="49" charset="0"/>
              </a:rPr>
              <a:t>sql</a:t>
            </a:r>
            <a:r>
              <a:rPr lang="en-US" sz="1600" dirty="0">
                <a:solidFill>
                  <a:schemeClr val="accent3">
                    <a:lumMod val="25000"/>
                  </a:schemeClr>
                </a:solidFill>
                <a:latin typeface="Courier New" panose="02070309020205020404" pitchFamily="49" charset="0"/>
                <a:cs typeface="Courier New" panose="02070309020205020404" pitchFamily="49" charset="0"/>
              </a:rPr>
              <a:t> SELECT DISTINCT </a:t>
            </a:r>
            <a:r>
              <a:rPr lang="en-US" sz="1600" dirty="0" err="1">
                <a:solidFill>
                  <a:schemeClr val="accent3">
                    <a:lumMod val="25000"/>
                  </a:schemeClr>
                </a:solidFill>
                <a:latin typeface="Courier New" panose="02070309020205020404" pitchFamily="49" charset="0"/>
                <a:cs typeface="Courier New" panose="02070309020205020404" pitchFamily="49" charset="0"/>
              </a:rPr>
              <a:t>Launch_Site</a:t>
            </a:r>
            <a:r>
              <a:rPr lang="en-US" sz="1600" dirty="0">
                <a:solidFill>
                  <a:schemeClr val="accent3">
                    <a:lumMod val="25000"/>
                  </a:schemeClr>
                </a:solidFill>
                <a:latin typeface="Courier New" panose="02070309020205020404" pitchFamily="49" charset="0"/>
                <a:cs typeface="Courier New" panose="02070309020205020404" pitchFamily="49" charset="0"/>
              </a:rPr>
              <a:t> FROM SPACEXTABLE;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5716" y="4924389"/>
            <a:ext cx="9745589" cy="1394961"/>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The records were obtained via the following SQL query:</a:t>
            </a: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600" dirty="0">
                <a:solidFill>
                  <a:schemeClr val="accent3">
                    <a:lumMod val="25000"/>
                  </a:schemeClr>
                </a:solidFill>
                <a:latin typeface="Courier New" panose="02070309020205020404" pitchFamily="49" charset="0"/>
                <a:cs typeface="Courier New" panose="02070309020205020404" pitchFamily="49" charset="0"/>
              </a:rPr>
              <a:t>%%</a:t>
            </a:r>
            <a:r>
              <a:rPr lang="en-US" sz="1600" dirty="0" err="1">
                <a:solidFill>
                  <a:schemeClr val="accent3">
                    <a:lumMod val="25000"/>
                  </a:schemeClr>
                </a:solidFill>
                <a:latin typeface="Courier New" panose="02070309020205020404" pitchFamily="49" charset="0"/>
                <a:cs typeface="Courier New" panose="02070309020205020404" pitchFamily="49" charset="0"/>
              </a:rPr>
              <a:t>sql</a:t>
            </a:r>
            <a:r>
              <a:rPr lang="en-US" sz="1600" dirty="0">
                <a:solidFill>
                  <a:schemeClr val="accent3">
                    <a:lumMod val="25000"/>
                  </a:schemeClr>
                </a:solidFill>
                <a:latin typeface="Courier New" panose="02070309020205020404" pitchFamily="49" charset="0"/>
                <a:cs typeface="Courier New" panose="02070309020205020404" pitchFamily="49" charset="0"/>
              </a:rPr>
              <a:t> SELECT * FROM SPACEXTABLE</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WHERE </a:t>
            </a:r>
            <a:r>
              <a:rPr lang="en-US" sz="1600" dirty="0" err="1">
                <a:solidFill>
                  <a:schemeClr val="accent3">
                    <a:lumMod val="25000"/>
                  </a:schemeClr>
                </a:solidFill>
                <a:latin typeface="Courier New" panose="02070309020205020404" pitchFamily="49" charset="0"/>
                <a:cs typeface="Courier New" panose="02070309020205020404" pitchFamily="49" charset="0"/>
              </a:rPr>
              <a:t>Launch_Site</a:t>
            </a:r>
            <a:r>
              <a:rPr lang="en-US" sz="1600" dirty="0">
                <a:solidFill>
                  <a:schemeClr val="accent3">
                    <a:lumMod val="25000"/>
                  </a:schemeClr>
                </a:solidFill>
                <a:latin typeface="Courier New" panose="02070309020205020404" pitchFamily="49" charset="0"/>
                <a:cs typeface="Courier New" panose="02070309020205020404" pitchFamily="49" charset="0"/>
              </a:rPr>
              <a:t> LIKE 'CCA%’</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LIMIT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AI-generated content may be incorrect.">
            <a:extLst>
              <a:ext uri="{FF2B5EF4-FFF2-40B4-BE49-F238E27FC236}">
                <a16:creationId xmlns:a16="http://schemas.microsoft.com/office/drawing/2014/main" id="{AE576E9F-2B9D-0C98-DB87-D601C2A63A78}"/>
              </a:ext>
            </a:extLst>
          </p:cNvPr>
          <p:cNvPicPr>
            <a:picLocks noChangeAspect="1"/>
          </p:cNvPicPr>
          <p:nvPr/>
        </p:nvPicPr>
        <p:blipFill>
          <a:blip r:embed="rId3"/>
          <a:stretch>
            <a:fillRect/>
          </a:stretch>
        </p:blipFill>
        <p:spPr>
          <a:xfrm>
            <a:off x="0" y="1342375"/>
            <a:ext cx="12192000" cy="332733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23033"/>
            <a:ext cx="9745589" cy="2943492"/>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Total payload mass carried by boosters from NASA: </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cs typeface="Courier New" panose="02070309020205020404" pitchFamily="49" charset="0"/>
              </a:rPr>
              <a:t>	</a:t>
            </a:r>
            <a:r>
              <a:rPr lang="en-US" sz="2200" dirty="0">
                <a:solidFill>
                  <a:schemeClr val="accent3">
                    <a:lumMod val="25000"/>
                  </a:schemeClr>
                </a:solidFill>
                <a:latin typeface="Courier New" panose="02070309020205020404" pitchFamily="49" charset="0"/>
                <a:cs typeface="Courier New" panose="02070309020205020404" pitchFamily="49" charset="0"/>
              </a:rPr>
              <a:t>525 kg</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The finding was obtained via the following SQL query:</a:t>
            </a: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600" dirty="0">
                <a:solidFill>
                  <a:schemeClr val="accent3">
                    <a:lumMod val="25000"/>
                  </a:schemeClr>
                </a:solidFill>
                <a:latin typeface="Courier New" panose="02070309020205020404" pitchFamily="49" charset="0"/>
                <a:cs typeface="Courier New" panose="02070309020205020404" pitchFamily="49" charset="0"/>
              </a:rPr>
              <a:t>%%</a:t>
            </a:r>
            <a:r>
              <a:rPr lang="en-US" sz="1600" dirty="0" err="1">
                <a:solidFill>
                  <a:schemeClr val="accent3">
                    <a:lumMod val="25000"/>
                  </a:schemeClr>
                </a:solidFill>
                <a:latin typeface="Courier New" panose="02070309020205020404" pitchFamily="49" charset="0"/>
                <a:cs typeface="Courier New" panose="02070309020205020404" pitchFamily="49" charset="0"/>
              </a:rPr>
              <a:t>sql</a:t>
            </a:r>
            <a:r>
              <a:rPr lang="en-US" sz="1600" dirty="0">
                <a:solidFill>
                  <a:schemeClr val="accent3">
                    <a:lumMod val="25000"/>
                  </a:schemeClr>
                </a:solidFill>
                <a:latin typeface="Courier New" panose="02070309020205020404" pitchFamily="49" charset="0"/>
                <a:cs typeface="Courier New" panose="02070309020205020404" pitchFamily="49" charset="0"/>
              </a:rPr>
              <a:t> SELECT SUM(PAYLOAD_MASS__KG_)</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FROM SPACEXTABLE</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WHERE Customer = "NASA (COTS)";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01131"/>
            <a:ext cx="9745589" cy="3025623"/>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Average payload mass carried by booster version F9 v1.1: </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cs typeface="Courier New" panose="02070309020205020404" pitchFamily="49" charset="0"/>
              </a:rPr>
              <a:t>	</a:t>
            </a:r>
            <a:r>
              <a:rPr lang="en-US" sz="2200" dirty="0">
                <a:solidFill>
                  <a:schemeClr val="accent3">
                    <a:lumMod val="25000"/>
                  </a:schemeClr>
                </a:solidFill>
                <a:latin typeface="Courier New" panose="02070309020205020404" pitchFamily="49" charset="0"/>
                <a:cs typeface="Courier New" panose="02070309020205020404" pitchFamily="49" charset="0"/>
              </a:rPr>
              <a:t>2534.66 kg</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The finding was obtained via the following SQL query:</a:t>
            </a: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600" dirty="0">
                <a:solidFill>
                  <a:schemeClr val="accent3">
                    <a:lumMod val="25000"/>
                  </a:schemeClr>
                </a:solidFill>
                <a:latin typeface="Courier New" panose="02070309020205020404" pitchFamily="49" charset="0"/>
                <a:cs typeface="Courier New" panose="02070309020205020404" pitchFamily="49" charset="0"/>
              </a:rPr>
              <a:t>%%</a:t>
            </a:r>
            <a:r>
              <a:rPr lang="en-US" sz="1600" dirty="0" err="1">
                <a:solidFill>
                  <a:schemeClr val="accent3">
                    <a:lumMod val="25000"/>
                  </a:schemeClr>
                </a:solidFill>
                <a:latin typeface="Courier New" panose="02070309020205020404" pitchFamily="49" charset="0"/>
                <a:cs typeface="Courier New" panose="02070309020205020404" pitchFamily="49" charset="0"/>
              </a:rPr>
              <a:t>sql</a:t>
            </a:r>
            <a:r>
              <a:rPr lang="en-US" sz="1600" dirty="0">
                <a:solidFill>
                  <a:schemeClr val="accent3">
                    <a:lumMod val="25000"/>
                  </a:schemeClr>
                </a:solidFill>
                <a:latin typeface="Courier New" panose="02070309020205020404" pitchFamily="49" charset="0"/>
                <a:cs typeface="Courier New" panose="02070309020205020404" pitchFamily="49" charset="0"/>
              </a:rPr>
              <a:t> SELECT AVG(PAYLOAD_MASS__KG_)</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FROM SPACEXTABLE</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WHERE </a:t>
            </a:r>
            <a:r>
              <a:rPr lang="en-US" sz="1600" dirty="0" err="1">
                <a:solidFill>
                  <a:schemeClr val="accent3">
                    <a:lumMod val="25000"/>
                  </a:schemeClr>
                </a:solidFill>
                <a:latin typeface="Courier New" panose="02070309020205020404" pitchFamily="49" charset="0"/>
                <a:cs typeface="Courier New" panose="02070309020205020404" pitchFamily="49" charset="0"/>
              </a:rPr>
              <a:t>Booster_Version</a:t>
            </a:r>
            <a:r>
              <a:rPr lang="en-US" sz="1600" dirty="0">
                <a:solidFill>
                  <a:schemeClr val="accent3">
                    <a:lumMod val="25000"/>
                  </a:schemeClr>
                </a:solidFill>
                <a:latin typeface="Courier New" panose="02070309020205020404" pitchFamily="49" charset="0"/>
                <a:cs typeface="Courier New" panose="02070309020205020404" pitchFamily="49" charset="0"/>
              </a:rPr>
              <a:t> LIKE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4">
            <a:extLst>
              <a:ext uri="{FF2B5EF4-FFF2-40B4-BE49-F238E27FC236}">
                <a16:creationId xmlns:a16="http://schemas.microsoft.com/office/drawing/2014/main" id="{C731581C-EE88-1B14-4C2D-00A54ACFAABB}"/>
              </a:ext>
            </a:extLst>
          </p:cNvPr>
          <p:cNvSpPr txBox="1">
            <a:spLocks/>
          </p:cNvSpPr>
          <p:nvPr/>
        </p:nvSpPr>
        <p:spPr>
          <a:xfrm>
            <a:off x="770011" y="1600219"/>
            <a:ext cx="9745589" cy="29060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The date of the first successful landing outcome on a ground pad:</a:t>
            </a:r>
          </a:p>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cs typeface="Courier New" panose="02070309020205020404" pitchFamily="49" charset="0"/>
              </a:rPr>
              <a:t>	</a:t>
            </a:r>
            <a:r>
              <a:rPr lang="en-US" sz="2200" dirty="0">
                <a:solidFill>
                  <a:schemeClr val="accent3">
                    <a:lumMod val="25000"/>
                  </a:schemeClr>
                </a:solidFill>
                <a:latin typeface="Courier New" panose="02070309020205020404" pitchFamily="49" charset="0"/>
                <a:cs typeface="Courier New" panose="02070309020205020404" pitchFamily="49" charset="0"/>
              </a:rPr>
              <a:t>2012-12-22</a:t>
            </a:r>
          </a:p>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The finding was obtained via the following SQL query:</a:t>
            </a: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Font typeface="Arial" panose="020B0604020202020204" pitchFamily="34" charset="0"/>
              <a:buNone/>
            </a:pPr>
            <a:r>
              <a:rPr lang="en-US" sz="1600" dirty="0">
                <a:solidFill>
                  <a:schemeClr val="accent3">
                    <a:lumMod val="25000"/>
                  </a:schemeClr>
                </a:solidFill>
                <a:latin typeface="Courier New" panose="02070309020205020404" pitchFamily="49" charset="0"/>
                <a:cs typeface="Courier New" panose="02070309020205020404" pitchFamily="49" charset="0"/>
              </a:rPr>
              <a:t>%%</a:t>
            </a:r>
            <a:r>
              <a:rPr lang="en-US" sz="1600" dirty="0" err="1">
                <a:solidFill>
                  <a:schemeClr val="accent3">
                    <a:lumMod val="25000"/>
                  </a:schemeClr>
                </a:solidFill>
                <a:latin typeface="Courier New" panose="02070309020205020404" pitchFamily="49" charset="0"/>
                <a:cs typeface="Courier New" panose="02070309020205020404" pitchFamily="49" charset="0"/>
              </a:rPr>
              <a:t>sql</a:t>
            </a:r>
            <a:r>
              <a:rPr lang="en-US" sz="1600" dirty="0">
                <a:solidFill>
                  <a:schemeClr val="accent3">
                    <a:lumMod val="25000"/>
                  </a:schemeClr>
                </a:solidFill>
                <a:latin typeface="Courier New" panose="02070309020205020404" pitchFamily="49" charset="0"/>
                <a:cs typeface="Courier New" panose="02070309020205020404" pitchFamily="49" charset="0"/>
              </a:rPr>
              <a:t> SELECT DISTINCT Date FROM SPACEXTABLE</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WHERE </a:t>
            </a:r>
            <a:r>
              <a:rPr lang="en-US" sz="1600" dirty="0" err="1">
                <a:solidFill>
                  <a:schemeClr val="accent3">
                    <a:lumMod val="25000"/>
                  </a:schemeClr>
                </a:solidFill>
                <a:latin typeface="Courier New" panose="02070309020205020404" pitchFamily="49" charset="0"/>
                <a:cs typeface="Courier New" panose="02070309020205020404" pitchFamily="49" charset="0"/>
              </a:rPr>
              <a:t>Landing_Outcome</a:t>
            </a:r>
            <a:r>
              <a:rPr lang="en-US" sz="1600" dirty="0">
                <a:solidFill>
                  <a:schemeClr val="accent3">
                    <a:lumMod val="25000"/>
                  </a:schemeClr>
                </a:solidFill>
                <a:latin typeface="Courier New" panose="02070309020205020404" pitchFamily="49" charset="0"/>
                <a:cs typeface="Courier New" panose="02070309020205020404" pitchFamily="49" charset="0"/>
              </a:rPr>
              <a:t> = 'Success (ground pad)’</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ORDER BY Date ASC</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LIMIT 1;</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4">
            <a:extLst>
              <a:ext uri="{FF2B5EF4-FFF2-40B4-BE49-F238E27FC236}">
                <a16:creationId xmlns:a16="http://schemas.microsoft.com/office/drawing/2014/main" id="{D36AC48E-88ED-B693-B054-4AE3366BC88C}"/>
              </a:ext>
            </a:extLst>
          </p:cNvPr>
          <p:cNvSpPr txBox="1">
            <a:spLocks/>
          </p:cNvSpPr>
          <p:nvPr/>
        </p:nvSpPr>
        <p:spPr>
          <a:xfrm>
            <a:off x="770011" y="1531352"/>
            <a:ext cx="9745589" cy="46457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Boosters that have successfully landed on a drone ship and had a payload mass greater than 4,000 but less than 6,000</a:t>
            </a:r>
          </a:p>
          <a:p>
            <a:pPr>
              <a:lnSpc>
                <a:spcPct val="100000"/>
              </a:lnSpc>
              <a:spcBef>
                <a:spcPts val="1400"/>
              </a:spcBef>
            </a:pPr>
            <a:r>
              <a:rPr lang="en-US" sz="1800" dirty="0">
                <a:solidFill>
                  <a:schemeClr val="accent3">
                    <a:lumMod val="25000"/>
                  </a:schemeClr>
                </a:solidFill>
                <a:latin typeface="Courier New" panose="02070309020205020404" pitchFamily="49" charset="0"/>
                <a:cs typeface="Courier New" panose="02070309020205020404" pitchFamily="49" charset="0"/>
              </a:rPr>
              <a:t>F9 FT B1021.2</a:t>
            </a:r>
          </a:p>
          <a:p>
            <a:pPr>
              <a:lnSpc>
                <a:spcPct val="100000"/>
              </a:lnSpc>
              <a:spcBef>
                <a:spcPts val="1400"/>
              </a:spcBef>
            </a:pPr>
            <a:r>
              <a:rPr lang="en-US" sz="1800" dirty="0">
                <a:solidFill>
                  <a:schemeClr val="accent3">
                    <a:lumMod val="25000"/>
                  </a:schemeClr>
                </a:solidFill>
                <a:latin typeface="Courier New" panose="02070309020205020404" pitchFamily="49" charset="0"/>
                <a:cs typeface="Courier New" panose="02070309020205020404" pitchFamily="49" charset="0"/>
              </a:rPr>
              <a:t>F9 FT B1031.2</a:t>
            </a:r>
          </a:p>
          <a:p>
            <a:pPr>
              <a:lnSpc>
                <a:spcPct val="100000"/>
              </a:lnSpc>
              <a:spcBef>
                <a:spcPts val="1400"/>
              </a:spcBef>
            </a:pPr>
            <a:r>
              <a:rPr lang="en-US" sz="1800" dirty="0">
                <a:solidFill>
                  <a:schemeClr val="accent3">
                    <a:lumMod val="25000"/>
                  </a:schemeClr>
                </a:solidFill>
                <a:latin typeface="Courier New" panose="02070309020205020404" pitchFamily="49" charset="0"/>
                <a:cs typeface="Courier New" panose="02070309020205020404" pitchFamily="49" charset="0"/>
              </a:rPr>
              <a:t>F9 FT B1022</a:t>
            </a:r>
          </a:p>
          <a:p>
            <a:pPr>
              <a:lnSpc>
                <a:spcPct val="100000"/>
              </a:lnSpc>
              <a:spcBef>
                <a:spcPts val="1400"/>
              </a:spcBef>
            </a:pPr>
            <a:r>
              <a:rPr lang="en-US" sz="1800" dirty="0">
                <a:solidFill>
                  <a:schemeClr val="accent3">
                    <a:lumMod val="25000"/>
                  </a:schemeClr>
                </a:solidFill>
                <a:latin typeface="Courier New" panose="02070309020205020404" pitchFamily="49" charset="0"/>
                <a:cs typeface="Courier New" panose="02070309020205020404" pitchFamily="49" charset="0"/>
              </a:rPr>
              <a:t>F9 FT B1026</a:t>
            </a:r>
          </a:p>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Obtained via the following SQL query:</a:t>
            </a:r>
          </a:p>
          <a:p>
            <a:pPr marL="457200" lvl="1" indent="0">
              <a:lnSpc>
                <a:spcPct val="100000"/>
              </a:lnSpc>
              <a:spcBef>
                <a:spcPts val="1400"/>
              </a:spcBef>
              <a:buFont typeface="Arial" panose="020B0604020202020204" pitchFamily="34" charset="0"/>
              <a:buNone/>
            </a:pPr>
            <a:r>
              <a:rPr lang="en-US" sz="1600" dirty="0">
                <a:solidFill>
                  <a:schemeClr val="accent3">
                    <a:lumMod val="25000"/>
                  </a:schemeClr>
                </a:solidFill>
                <a:latin typeface="Courier New" panose="02070309020205020404" pitchFamily="49" charset="0"/>
                <a:cs typeface="Courier New" panose="02070309020205020404" pitchFamily="49" charset="0"/>
              </a:rPr>
              <a:t>%%</a:t>
            </a:r>
            <a:r>
              <a:rPr lang="en-US" sz="1600" dirty="0" err="1">
                <a:solidFill>
                  <a:schemeClr val="accent3">
                    <a:lumMod val="25000"/>
                  </a:schemeClr>
                </a:solidFill>
                <a:latin typeface="Courier New" panose="02070309020205020404" pitchFamily="49" charset="0"/>
                <a:cs typeface="Courier New" panose="02070309020205020404" pitchFamily="49" charset="0"/>
              </a:rPr>
              <a:t>sql</a:t>
            </a:r>
            <a:r>
              <a:rPr lang="en-US" sz="1600" dirty="0">
                <a:solidFill>
                  <a:schemeClr val="accent3">
                    <a:lumMod val="25000"/>
                  </a:schemeClr>
                </a:solidFill>
                <a:latin typeface="Courier New" panose="02070309020205020404" pitchFamily="49" charset="0"/>
                <a:cs typeface="Courier New" panose="02070309020205020404" pitchFamily="49" charset="0"/>
              </a:rPr>
              <a:t> SELECT DISTINCT </a:t>
            </a:r>
            <a:r>
              <a:rPr lang="en-US" sz="1600" dirty="0" err="1">
                <a:solidFill>
                  <a:schemeClr val="accent3">
                    <a:lumMod val="25000"/>
                  </a:schemeClr>
                </a:solidFill>
                <a:latin typeface="Courier New" panose="02070309020205020404" pitchFamily="49" charset="0"/>
                <a:cs typeface="Courier New" panose="02070309020205020404" pitchFamily="49" charset="0"/>
              </a:rPr>
              <a:t>Booster_Version</a:t>
            </a:r>
            <a:r>
              <a:rPr lang="en-US" sz="1600" dirty="0">
                <a:solidFill>
                  <a:schemeClr val="accent3">
                    <a:lumMod val="25000"/>
                  </a:schemeClr>
                </a:solidFill>
                <a:latin typeface="Courier New" panose="02070309020205020404" pitchFamily="49" charset="0"/>
                <a:cs typeface="Courier New" panose="02070309020205020404" pitchFamily="49" charset="0"/>
              </a:rPr>
              <a:t> FROM SPACEXTABLE</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WHERE </a:t>
            </a:r>
            <a:r>
              <a:rPr lang="en-US" sz="1600" dirty="0" err="1">
                <a:solidFill>
                  <a:schemeClr val="accent3">
                    <a:lumMod val="25000"/>
                  </a:schemeClr>
                </a:solidFill>
                <a:latin typeface="Courier New" panose="02070309020205020404" pitchFamily="49" charset="0"/>
                <a:cs typeface="Courier New" panose="02070309020205020404" pitchFamily="49" charset="0"/>
              </a:rPr>
              <a:t>Landing_Outcome</a:t>
            </a:r>
            <a:r>
              <a:rPr lang="en-US" sz="1600" dirty="0">
                <a:solidFill>
                  <a:schemeClr val="accent3">
                    <a:lumMod val="25000"/>
                  </a:schemeClr>
                </a:solidFill>
                <a:latin typeface="Courier New" panose="02070309020205020404" pitchFamily="49" charset="0"/>
                <a:cs typeface="Courier New" panose="02070309020205020404" pitchFamily="49" charset="0"/>
              </a:rPr>
              <a:t> = 'Success (drone ship)' AND</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a:t>
            </a:r>
            <a:r>
              <a:rPr lang="en-US" sz="1600" dirty="0" err="1">
                <a:solidFill>
                  <a:schemeClr val="accent3">
                    <a:lumMod val="25000"/>
                  </a:schemeClr>
                </a:solidFill>
                <a:latin typeface="Courier New" panose="02070309020205020404" pitchFamily="49" charset="0"/>
                <a:cs typeface="Courier New" panose="02070309020205020404" pitchFamily="49" charset="0"/>
              </a:rPr>
              <a:t>Payload_Mass__KG</a:t>
            </a:r>
            <a:r>
              <a:rPr lang="en-US" sz="1600" dirty="0">
                <a:solidFill>
                  <a:schemeClr val="accent3">
                    <a:lumMod val="25000"/>
                  </a:schemeClr>
                </a:solidFill>
                <a:latin typeface="Courier New" panose="02070309020205020404" pitchFamily="49" charset="0"/>
                <a:cs typeface="Courier New" panose="02070309020205020404" pitchFamily="49" charset="0"/>
              </a:rPr>
              <a:t>_ &gt; 4000 AND </a:t>
            </a:r>
            <a:r>
              <a:rPr lang="en-US" sz="1600" dirty="0" err="1">
                <a:solidFill>
                  <a:schemeClr val="accent3">
                    <a:lumMod val="25000"/>
                  </a:schemeClr>
                </a:solidFill>
                <a:latin typeface="Courier New" panose="02070309020205020404" pitchFamily="49" charset="0"/>
                <a:cs typeface="Courier New" panose="02070309020205020404" pitchFamily="49" charset="0"/>
              </a:rPr>
              <a:t>Payload_Mass__KG</a:t>
            </a:r>
            <a:r>
              <a:rPr lang="en-US" sz="1600" dirty="0">
                <a:solidFill>
                  <a:schemeClr val="accent3">
                    <a:lumMod val="25000"/>
                  </a:schemeClr>
                </a:solidFill>
                <a:latin typeface="Courier New" panose="02070309020205020404" pitchFamily="49" charset="0"/>
                <a:cs typeface="Courier New" panose="02070309020205020404" pitchFamily="49" charset="0"/>
              </a:rPr>
              <a:t>_ &lt; 6000</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ORDER BY </a:t>
            </a:r>
            <a:r>
              <a:rPr lang="en-US" sz="1600" dirty="0" err="1">
                <a:solidFill>
                  <a:schemeClr val="accent3">
                    <a:lumMod val="25000"/>
                  </a:schemeClr>
                </a:solidFill>
                <a:latin typeface="Courier New" panose="02070309020205020404" pitchFamily="49" charset="0"/>
                <a:cs typeface="Courier New" panose="02070309020205020404" pitchFamily="49" charset="0"/>
              </a:rPr>
              <a:t>Booster_Version</a:t>
            </a:r>
            <a:r>
              <a:rPr lang="en-US" sz="1600" dirty="0">
                <a:solidFill>
                  <a:schemeClr val="accent3">
                    <a:lumMod val="25000"/>
                  </a:schemeClr>
                </a:solidFill>
                <a:latin typeface="Courier New" panose="02070309020205020404" pitchFamily="49" charset="0"/>
                <a:cs typeface="Courier New" panose="02070309020205020404" pitchFamily="49" charset="0"/>
              </a:rPr>
              <a:t> ASC;</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ontent Placeholder 4">
            <a:extLst>
              <a:ext uri="{FF2B5EF4-FFF2-40B4-BE49-F238E27FC236}">
                <a16:creationId xmlns:a16="http://schemas.microsoft.com/office/drawing/2014/main" id="{9D97A438-A828-814A-1999-041132A63B3D}"/>
              </a:ext>
            </a:extLst>
          </p:cNvPr>
          <p:cNvSpPr txBox="1">
            <a:spLocks/>
          </p:cNvSpPr>
          <p:nvPr/>
        </p:nvSpPr>
        <p:spPr>
          <a:xfrm>
            <a:off x="770011" y="1544076"/>
            <a:ext cx="9745589" cy="44186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Successful Missions: </a:t>
            </a:r>
          </a:p>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cs typeface="Courier New" panose="02070309020205020404" pitchFamily="49" charset="0"/>
              </a:rPr>
              <a:t>	</a:t>
            </a:r>
            <a:r>
              <a:rPr lang="en-US" sz="2200" dirty="0">
                <a:solidFill>
                  <a:schemeClr val="accent3">
                    <a:lumMod val="25000"/>
                  </a:schemeClr>
                </a:solidFill>
                <a:latin typeface="Courier New" panose="02070309020205020404" pitchFamily="49" charset="0"/>
                <a:cs typeface="Courier New" panose="02070309020205020404" pitchFamily="49" charset="0"/>
              </a:rPr>
              <a:t>100</a:t>
            </a:r>
          </a:p>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Failed Missions: </a:t>
            </a:r>
          </a:p>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cs typeface="Courier New" panose="02070309020205020404" pitchFamily="49" charset="0"/>
              </a:rPr>
              <a:t>	</a:t>
            </a:r>
            <a:r>
              <a:rPr lang="en-US" sz="2200" dirty="0">
                <a:solidFill>
                  <a:schemeClr val="accent3">
                    <a:lumMod val="25000"/>
                  </a:schemeClr>
                </a:solidFill>
                <a:latin typeface="Courier New" panose="02070309020205020404" pitchFamily="49" charset="0"/>
                <a:cs typeface="Courier New" panose="02070309020205020404" pitchFamily="49" charset="0"/>
              </a:rPr>
              <a:t>1</a:t>
            </a:r>
          </a:p>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Obtained via the following SQL queries:</a:t>
            </a:r>
          </a:p>
          <a:p>
            <a:pPr marL="457200" lvl="1" indent="0">
              <a:lnSpc>
                <a:spcPct val="100000"/>
              </a:lnSpc>
              <a:spcBef>
                <a:spcPts val="1400"/>
              </a:spcBef>
              <a:buFont typeface="Arial" panose="020B0604020202020204" pitchFamily="34" charset="0"/>
              <a:buNone/>
            </a:pPr>
            <a:r>
              <a:rPr lang="en-US" sz="1600" dirty="0">
                <a:solidFill>
                  <a:schemeClr val="accent3">
                    <a:lumMod val="25000"/>
                  </a:schemeClr>
                </a:solidFill>
                <a:latin typeface="Courier New" panose="02070309020205020404" pitchFamily="49" charset="0"/>
                <a:cs typeface="Courier New" panose="02070309020205020404" pitchFamily="49" charset="0"/>
              </a:rPr>
              <a:t>%%</a:t>
            </a:r>
            <a:r>
              <a:rPr lang="en-US" sz="1600" dirty="0" err="1">
                <a:solidFill>
                  <a:schemeClr val="accent3">
                    <a:lumMod val="25000"/>
                  </a:schemeClr>
                </a:solidFill>
                <a:latin typeface="Courier New" panose="02070309020205020404" pitchFamily="49" charset="0"/>
                <a:cs typeface="Courier New" panose="02070309020205020404" pitchFamily="49" charset="0"/>
              </a:rPr>
              <a:t>sql</a:t>
            </a:r>
            <a:r>
              <a:rPr lang="en-US" sz="1600" dirty="0">
                <a:solidFill>
                  <a:schemeClr val="accent3">
                    <a:lumMod val="25000"/>
                  </a:schemeClr>
                </a:solidFill>
                <a:latin typeface="Courier New" panose="02070309020205020404" pitchFamily="49" charset="0"/>
                <a:cs typeface="Courier New" panose="02070309020205020404" pitchFamily="49" charset="0"/>
              </a:rPr>
              <a:t> SELECT </a:t>
            </a:r>
            <a:r>
              <a:rPr lang="en-US" sz="1600" dirty="0" err="1">
                <a:solidFill>
                  <a:schemeClr val="accent3">
                    <a:lumMod val="25000"/>
                  </a:schemeClr>
                </a:solidFill>
                <a:latin typeface="Courier New" panose="02070309020205020404" pitchFamily="49" charset="0"/>
                <a:cs typeface="Courier New" panose="02070309020205020404" pitchFamily="49" charset="0"/>
              </a:rPr>
              <a:t>Mission_Outcome</a:t>
            </a:r>
            <a:r>
              <a:rPr lang="en-US" sz="1600" dirty="0">
                <a:solidFill>
                  <a:schemeClr val="accent3">
                    <a:lumMod val="25000"/>
                  </a:schemeClr>
                </a:solidFill>
                <a:latin typeface="Courier New" panose="02070309020205020404" pitchFamily="49" charset="0"/>
                <a:cs typeface="Courier New" panose="02070309020205020404" pitchFamily="49" charset="0"/>
              </a:rPr>
              <a:t>, COUNT(*) AS </a:t>
            </a:r>
            <a:r>
              <a:rPr lang="en-US" sz="1600" dirty="0" err="1">
                <a:solidFill>
                  <a:schemeClr val="accent3">
                    <a:lumMod val="25000"/>
                  </a:schemeClr>
                </a:solidFill>
                <a:latin typeface="Courier New" panose="02070309020205020404" pitchFamily="49" charset="0"/>
                <a:cs typeface="Courier New" panose="02070309020205020404" pitchFamily="49" charset="0"/>
              </a:rPr>
              <a:t>Outcome_Count</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FROM SPACEXTABLE</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GROUP BY </a:t>
            </a:r>
            <a:r>
              <a:rPr lang="en-US" sz="1600" dirty="0" err="1">
                <a:solidFill>
                  <a:schemeClr val="accent3">
                    <a:lumMod val="25000"/>
                  </a:schemeClr>
                </a:solidFill>
                <a:latin typeface="Courier New" panose="02070309020205020404" pitchFamily="49" charset="0"/>
                <a:cs typeface="Courier New" panose="02070309020205020404" pitchFamily="49" charset="0"/>
              </a:rPr>
              <a:t>Mission_Outcome</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ORDER BY </a:t>
            </a:r>
            <a:r>
              <a:rPr lang="en-US" sz="1600" dirty="0" err="1">
                <a:solidFill>
                  <a:schemeClr val="accent3">
                    <a:lumMod val="25000"/>
                  </a:schemeClr>
                </a:solidFill>
                <a:latin typeface="Courier New" panose="02070309020205020404" pitchFamily="49" charset="0"/>
                <a:cs typeface="Courier New" panose="02070309020205020404" pitchFamily="49" charset="0"/>
              </a:rPr>
              <a:t>Outcome_Count</a:t>
            </a:r>
            <a:r>
              <a:rPr lang="en-US" sz="1600" dirty="0">
                <a:solidFill>
                  <a:schemeClr val="accent3">
                    <a:lumMod val="25000"/>
                  </a:schemeClr>
                </a:solidFill>
                <a:latin typeface="Courier New" panose="02070309020205020404" pitchFamily="49" charset="0"/>
                <a:cs typeface="Courier New" panose="02070309020205020404" pitchFamily="49" charset="0"/>
              </a:rPr>
              <a:t> DESC;</a:t>
            </a: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76692" y="750137"/>
            <a:ext cx="4355265" cy="6766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tx1"/>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76692" y="1644660"/>
            <a:ext cx="4355265" cy="356115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b="1" dirty="0">
                <a:solidFill>
                  <a:schemeClr val="tx1"/>
                </a:solidFill>
                <a:latin typeface="+mn-lt"/>
              </a:rPr>
              <a:t>Summary of Methodologies</a:t>
            </a:r>
            <a:endParaRPr lang="en-US" sz="1200" dirty="0">
              <a:solidFill>
                <a:schemeClr val="tx1"/>
              </a:solidFill>
              <a:latin typeface="+mn-lt"/>
            </a:endParaRPr>
          </a:p>
          <a:p>
            <a:pPr>
              <a:buFont typeface="Arial" panose="020B0604020202020204" pitchFamily="34" charset="0"/>
              <a:buChar char="•"/>
            </a:pPr>
            <a:r>
              <a:rPr lang="en-US" sz="1200" dirty="0">
                <a:solidFill>
                  <a:schemeClr val="tx1"/>
                </a:solidFill>
                <a:latin typeface="+mn-lt"/>
              </a:rPr>
              <a:t>Used SpaceX data with binary targets and mostly logical features.</a:t>
            </a:r>
          </a:p>
          <a:p>
            <a:pPr>
              <a:buFont typeface="Arial" panose="020B0604020202020204" pitchFamily="34" charset="0"/>
              <a:buChar char="•"/>
            </a:pPr>
            <a:r>
              <a:rPr lang="en-US" sz="1200" dirty="0">
                <a:solidFill>
                  <a:schemeClr val="tx1"/>
                </a:solidFill>
                <a:latin typeface="+mn-lt"/>
              </a:rPr>
              <a:t>Applied standard preprocessing, stratified train/test split, and classical classifiers with </a:t>
            </a:r>
            <a:r>
              <a:rPr lang="en-US" sz="1200" dirty="0" err="1">
                <a:solidFill>
                  <a:schemeClr val="tx1"/>
                </a:solidFill>
                <a:latin typeface="+mn-lt"/>
              </a:rPr>
              <a:t>GridSearchCV</a:t>
            </a:r>
            <a:r>
              <a:rPr lang="en-US" sz="1200" dirty="0">
                <a:solidFill>
                  <a:schemeClr val="tx1"/>
                </a:solidFill>
                <a:latin typeface="+mn-lt"/>
              </a:rPr>
              <a:t>.</a:t>
            </a:r>
          </a:p>
          <a:p>
            <a:pPr>
              <a:buFont typeface="Arial" panose="020B0604020202020204" pitchFamily="34" charset="0"/>
              <a:buChar char="•"/>
            </a:pPr>
            <a:r>
              <a:rPr lang="en-US" sz="1200" dirty="0">
                <a:solidFill>
                  <a:schemeClr val="tx1"/>
                </a:solidFill>
                <a:latin typeface="+mn-lt"/>
              </a:rPr>
              <a:t>Evaluated models using cross-validation, test accuracy, confusion matrices, and ROC AUC.</a:t>
            </a:r>
          </a:p>
          <a:p>
            <a:pPr>
              <a:buFont typeface="Arial" panose="020B0604020202020204" pitchFamily="34" charset="0"/>
              <a:buChar char="•"/>
            </a:pPr>
            <a:endParaRPr lang="en-US" sz="1200" dirty="0">
              <a:solidFill>
                <a:schemeClr val="tx1"/>
              </a:solidFill>
              <a:latin typeface="+mn-lt"/>
            </a:endParaRPr>
          </a:p>
          <a:p>
            <a:pPr marL="0" indent="0">
              <a:buNone/>
            </a:pPr>
            <a:r>
              <a:rPr lang="en-US" sz="1200" b="1" dirty="0">
                <a:solidFill>
                  <a:schemeClr val="tx1"/>
                </a:solidFill>
                <a:latin typeface="+mn-lt"/>
              </a:rPr>
              <a:t>Summary of All Results</a:t>
            </a:r>
            <a:endParaRPr lang="en-US" sz="1200" dirty="0">
              <a:solidFill>
                <a:schemeClr val="tx1"/>
              </a:solidFill>
              <a:latin typeface="+mn-lt"/>
            </a:endParaRPr>
          </a:p>
          <a:p>
            <a:pPr>
              <a:buFont typeface="Arial" panose="020B0604020202020204" pitchFamily="34" charset="0"/>
              <a:buChar char="•"/>
            </a:pPr>
            <a:r>
              <a:rPr lang="en-US" sz="1200" dirty="0">
                <a:solidFill>
                  <a:schemeClr val="tx1"/>
                </a:solidFill>
                <a:latin typeface="+mn-lt"/>
              </a:rPr>
              <a:t>Most classifiers had similar test accuracy due to the small test set.</a:t>
            </a:r>
          </a:p>
          <a:p>
            <a:pPr>
              <a:buFont typeface="Arial" panose="020B0604020202020204" pitchFamily="34" charset="0"/>
              <a:buChar char="•"/>
            </a:pPr>
            <a:r>
              <a:rPr lang="en-US" sz="1200" dirty="0">
                <a:solidFill>
                  <a:schemeClr val="tx1"/>
                </a:solidFill>
                <a:latin typeface="+mn-lt"/>
              </a:rPr>
              <a:t>Confidence intervals were wide, indicating noisy accuracy estimates.</a:t>
            </a:r>
          </a:p>
          <a:p>
            <a:pPr>
              <a:buFont typeface="Arial" panose="020B0604020202020204" pitchFamily="34" charset="0"/>
              <a:buChar char="•"/>
            </a:pPr>
            <a:r>
              <a:rPr lang="en-US" sz="1200" dirty="0">
                <a:solidFill>
                  <a:schemeClr val="tx1"/>
                </a:solidFill>
                <a:latin typeface="+mn-lt"/>
              </a:rPr>
              <a:t>Model choice should consider error types, business costs, and interpretability.</a:t>
            </a:r>
          </a:p>
          <a:p>
            <a:pPr>
              <a:spcBef>
                <a:spcPts val="1400"/>
              </a:spcBef>
              <a:buFont typeface="Arial" panose="020B0604020202020204" pitchFamily="34" charset="0"/>
              <a:buChar char="•"/>
            </a:pPr>
            <a:endParaRPr lang="en-US" sz="1200" dirty="0">
              <a:solidFill>
                <a:schemeClr val="tx1"/>
              </a:solidFill>
              <a:latin typeface="+mn-lt"/>
            </a:endParaRPr>
          </a:p>
        </p:txBody>
      </p:sp>
      <p:pic>
        <p:nvPicPr>
          <p:cNvPr id="3" name="Picture 2">
            <a:extLst>
              <a:ext uri="{FF2B5EF4-FFF2-40B4-BE49-F238E27FC236}">
                <a16:creationId xmlns:a16="http://schemas.microsoft.com/office/drawing/2014/main" id="{5C9108D1-87D2-7D3B-78E4-3A3835E8DD80}"/>
              </a:ext>
            </a:extLst>
          </p:cNvPr>
          <p:cNvPicPr>
            <a:picLocks noChangeAspect="1"/>
          </p:cNvPicPr>
          <p:nvPr/>
        </p:nvPicPr>
        <p:blipFill>
          <a:blip r:embed="rId2"/>
          <a:srcRect l="11111"/>
          <a:stretch>
            <a:fillRect/>
          </a:stretch>
        </p:blipFill>
        <p:spPr>
          <a:xfrm>
            <a:off x="6096000" y="10"/>
            <a:ext cx="6095999" cy="6857990"/>
          </a:xfrm>
          <a:prstGeom prst="rect">
            <a:avLst/>
          </a:prstGeom>
        </p:spPr>
      </p:pic>
      <p:sp>
        <p:nvSpPr>
          <p:cNvPr id="40" name="Rectangle 39">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6" name="Rectangle 45">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rgbClr val="FFFFFF"/>
                </a:solidFill>
                <a:latin typeface="Calibri" panose="020F0502020204030204"/>
              </a:rPr>
              <a:pPr>
                <a:spcAft>
                  <a:spcPts val="600"/>
                </a:spcAft>
                <a:defRPr/>
              </a:pPr>
              <a:t>3</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9A61C16A-88DA-EC28-A0FD-FF5C3C2B5FC9}"/>
              </a:ext>
            </a:extLst>
          </p:cNvPr>
          <p:cNvSpPr txBox="1">
            <a:spLocks/>
          </p:cNvSpPr>
          <p:nvPr/>
        </p:nvSpPr>
        <p:spPr>
          <a:xfrm>
            <a:off x="770011" y="1533125"/>
            <a:ext cx="9745589" cy="39039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Boosters that carried maximum payloads:</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Courier New" panose="02070309020205020404" pitchFamily="49" charset="0"/>
                <a:cs typeface="Courier New" panose="02070309020205020404" pitchFamily="49" charset="0"/>
              </a:rPr>
              <a:t>F9 B5 B1048.4, F9 B5 B1049.4, F9 B5 B1051.3, F9 B5 B1056.4,</a:t>
            </a:r>
            <a:br>
              <a:rPr lang="en-US" sz="1800" dirty="0">
                <a:solidFill>
                  <a:schemeClr val="accent3">
                    <a:lumMod val="25000"/>
                  </a:schemeClr>
                </a:solidFill>
                <a:latin typeface="Courier New" panose="02070309020205020404" pitchFamily="49" charset="0"/>
                <a:cs typeface="Courier New" panose="02070309020205020404" pitchFamily="49" charset="0"/>
              </a:rPr>
            </a:br>
            <a:r>
              <a:rPr lang="en-US" sz="1800" dirty="0">
                <a:solidFill>
                  <a:schemeClr val="accent3">
                    <a:lumMod val="25000"/>
                  </a:schemeClr>
                </a:solidFill>
                <a:latin typeface="Courier New" panose="02070309020205020404" pitchFamily="49" charset="0"/>
                <a:cs typeface="Courier New" panose="02070309020205020404" pitchFamily="49" charset="0"/>
              </a:rPr>
              <a:t>F9 B5 B1048.5, F9 B5 B1051.4, F9 B5 B1049.5, F9 B5 B1060.2,</a:t>
            </a:r>
            <a:br>
              <a:rPr lang="en-US" sz="1800" dirty="0">
                <a:solidFill>
                  <a:schemeClr val="accent3">
                    <a:lumMod val="25000"/>
                  </a:schemeClr>
                </a:solidFill>
                <a:latin typeface="Courier New" panose="02070309020205020404" pitchFamily="49" charset="0"/>
                <a:cs typeface="Courier New" panose="02070309020205020404" pitchFamily="49" charset="0"/>
              </a:rPr>
            </a:br>
            <a:r>
              <a:rPr lang="en-US" sz="1800" dirty="0">
                <a:solidFill>
                  <a:schemeClr val="accent3">
                    <a:lumMod val="25000"/>
                  </a:schemeClr>
                </a:solidFill>
                <a:latin typeface="Courier New" panose="02070309020205020404" pitchFamily="49" charset="0"/>
                <a:cs typeface="Courier New" panose="02070309020205020404" pitchFamily="49" charset="0"/>
              </a:rPr>
              <a:t>F9 B5 B1058.3, F9 B5 B1051.6, F9 B5 B1060.3, F9 B5 B1049.7</a:t>
            </a:r>
          </a:p>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Obtained via the following SQL queries:</a:t>
            </a:r>
          </a:p>
          <a:p>
            <a:pPr marL="457200" lvl="1" indent="0">
              <a:lnSpc>
                <a:spcPct val="100000"/>
              </a:lnSpc>
              <a:spcBef>
                <a:spcPts val="1400"/>
              </a:spcBef>
              <a:buFont typeface="Arial" panose="020B0604020202020204" pitchFamily="34" charset="0"/>
              <a:buNone/>
            </a:pPr>
            <a:r>
              <a:rPr lang="en-US" sz="1600" dirty="0">
                <a:solidFill>
                  <a:schemeClr val="accent3">
                    <a:lumMod val="25000"/>
                  </a:schemeClr>
                </a:solidFill>
                <a:latin typeface="Courier New" panose="02070309020205020404" pitchFamily="49" charset="0"/>
                <a:cs typeface="Courier New" panose="02070309020205020404" pitchFamily="49" charset="0"/>
              </a:rPr>
              <a:t>%%</a:t>
            </a:r>
            <a:r>
              <a:rPr lang="en-US" sz="1600" dirty="0" err="1">
                <a:solidFill>
                  <a:schemeClr val="accent3">
                    <a:lumMod val="25000"/>
                  </a:schemeClr>
                </a:solidFill>
                <a:latin typeface="Courier New" panose="02070309020205020404" pitchFamily="49" charset="0"/>
                <a:cs typeface="Courier New" panose="02070309020205020404" pitchFamily="49" charset="0"/>
              </a:rPr>
              <a:t>sql</a:t>
            </a:r>
            <a:r>
              <a:rPr lang="en-US" sz="1600" dirty="0">
                <a:solidFill>
                  <a:schemeClr val="accent3">
                    <a:lumMod val="25000"/>
                  </a:schemeClr>
                </a:solidFill>
                <a:latin typeface="Courier New" panose="02070309020205020404" pitchFamily="49" charset="0"/>
                <a:cs typeface="Courier New" panose="02070309020205020404" pitchFamily="49" charset="0"/>
              </a:rPr>
              <a:t> SELECT DISTINCT </a:t>
            </a:r>
            <a:r>
              <a:rPr lang="en-US" sz="1600" dirty="0" err="1">
                <a:solidFill>
                  <a:schemeClr val="accent3">
                    <a:lumMod val="25000"/>
                  </a:schemeClr>
                </a:solidFill>
                <a:latin typeface="Courier New" panose="02070309020205020404" pitchFamily="49" charset="0"/>
                <a:cs typeface="Courier New" panose="02070309020205020404" pitchFamily="49" charset="0"/>
              </a:rPr>
              <a:t>Booster_Version</a:t>
            </a:r>
            <a:r>
              <a:rPr lang="en-US" sz="1600" dirty="0">
                <a:solidFill>
                  <a:schemeClr val="accent3">
                    <a:lumMod val="25000"/>
                  </a:schemeClr>
                </a:solidFill>
                <a:latin typeface="Courier New" panose="02070309020205020404" pitchFamily="49" charset="0"/>
                <a:cs typeface="Courier New" panose="02070309020205020404" pitchFamily="49" charset="0"/>
              </a:rPr>
              <a:t> FROM SPACEXTABLE</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WHERE PAYLOAD_MASS__KG_ = (SELECT MAX(PAYLOAD_MASS__KG_) FROM SPACEXTABLE);</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1CEA617D-ECA4-EFBD-3128-59B71BFE1197}"/>
              </a:ext>
            </a:extLst>
          </p:cNvPr>
          <p:cNvSpPr txBox="1">
            <a:spLocks/>
          </p:cNvSpPr>
          <p:nvPr/>
        </p:nvSpPr>
        <p:spPr>
          <a:xfrm>
            <a:off x="922410" y="1379813"/>
            <a:ext cx="10535562" cy="49495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Records of failure landing outcomes in drone ships, listing booster versions, launch sites, and the month for 2015:</a:t>
            </a:r>
          </a:p>
          <a:p>
            <a:pPr marL="0" indent="0">
              <a:lnSpc>
                <a:spcPct val="100000"/>
              </a:lnSpc>
              <a:spcBef>
                <a:spcPts val="1400"/>
              </a:spcBef>
              <a:buFont typeface="Arial" panose="020B0604020202020204" pitchFamily="34" charset="0"/>
              <a:buNone/>
            </a:pPr>
            <a:r>
              <a:rPr lang="en-US" sz="1600" dirty="0">
                <a:solidFill>
                  <a:schemeClr val="accent3">
                    <a:lumMod val="25000"/>
                  </a:schemeClr>
                </a:solidFill>
                <a:latin typeface="Courier New" panose="02070309020205020404" pitchFamily="49" charset="0"/>
                <a:cs typeface="Courier New" panose="02070309020205020404" pitchFamily="49" charset="0"/>
              </a:rPr>
              <a:t>Month	Year	</a:t>
            </a:r>
            <a:r>
              <a:rPr lang="en-US" sz="1600" dirty="0" err="1">
                <a:solidFill>
                  <a:schemeClr val="accent3">
                    <a:lumMod val="25000"/>
                  </a:schemeClr>
                </a:solidFill>
                <a:latin typeface="Courier New" panose="02070309020205020404" pitchFamily="49" charset="0"/>
                <a:cs typeface="Courier New" panose="02070309020205020404" pitchFamily="49" charset="0"/>
              </a:rPr>
              <a:t>Landing_Outcome</a:t>
            </a:r>
            <a:r>
              <a:rPr lang="en-US" sz="1600" dirty="0">
                <a:solidFill>
                  <a:schemeClr val="accent3">
                    <a:lumMod val="25000"/>
                  </a:schemeClr>
                </a:solidFill>
                <a:latin typeface="Courier New" panose="02070309020205020404" pitchFamily="49" charset="0"/>
                <a:cs typeface="Courier New" panose="02070309020205020404" pitchFamily="49" charset="0"/>
              </a:rPr>
              <a:t>	</a:t>
            </a:r>
            <a:r>
              <a:rPr lang="en-US" sz="1600" dirty="0" err="1">
                <a:solidFill>
                  <a:schemeClr val="accent3">
                    <a:lumMod val="25000"/>
                  </a:schemeClr>
                </a:solidFill>
                <a:latin typeface="Courier New" panose="02070309020205020404" pitchFamily="49" charset="0"/>
                <a:cs typeface="Courier New" panose="02070309020205020404" pitchFamily="49" charset="0"/>
              </a:rPr>
              <a:t>Booster_Version</a:t>
            </a:r>
            <a:r>
              <a:rPr lang="en-US" sz="1600" dirty="0">
                <a:solidFill>
                  <a:schemeClr val="accent3">
                    <a:lumMod val="25000"/>
                  </a:schemeClr>
                </a:solidFill>
                <a:latin typeface="Courier New" panose="02070309020205020404" pitchFamily="49" charset="0"/>
                <a:cs typeface="Courier New" panose="02070309020205020404" pitchFamily="49" charset="0"/>
              </a:rPr>
              <a:t>	</a:t>
            </a:r>
            <a:r>
              <a:rPr lang="en-US" sz="1600" dirty="0" err="1">
                <a:solidFill>
                  <a:schemeClr val="accent3">
                    <a:lumMod val="25000"/>
                  </a:schemeClr>
                </a:solidFill>
                <a:latin typeface="Courier New" panose="02070309020205020404" pitchFamily="49" charset="0"/>
                <a:cs typeface="Courier New" panose="02070309020205020404" pitchFamily="49" charset="0"/>
              </a:rPr>
              <a:t>Launch_Site</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01	2015	Failure (drone ship)	F9 v1.1 B1012		CCAFS LC-40</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04	2015	Failure (drone ship)	F9 v1.1 B1015		CCAFS LC-40</a:t>
            </a:r>
          </a:p>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Obtained via the following SQL queries:</a:t>
            </a:r>
          </a:p>
          <a:p>
            <a:pPr marL="457200" lvl="1" indent="0">
              <a:lnSpc>
                <a:spcPct val="100000"/>
              </a:lnSpc>
              <a:spcBef>
                <a:spcPts val="1400"/>
              </a:spcBef>
              <a:buFont typeface="Arial" panose="020B0604020202020204" pitchFamily="34" charset="0"/>
              <a:buNone/>
            </a:pPr>
            <a:r>
              <a:rPr lang="en-US" sz="1600" dirty="0">
                <a:solidFill>
                  <a:schemeClr val="accent3">
                    <a:lumMod val="25000"/>
                  </a:schemeClr>
                </a:solidFill>
                <a:latin typeface="Courier New" panose="02070309020205020404" pitchFamily="49" charset="0"/>
                <a:cs typeface="Courier New" panose="02070309020205020404" pitchFamily="49" charset="0"/>
              </a:rPr>
              <a:t>%%</a:t>
            </a:r>
            <a:r>
              <a:rPr lang="en-US" sz="1600" dirty="0" err="1">
                <a:solidFill>
                  <a:schemeClr val="accent3">
                    <a:lumMod val="25000"/>
                  </a:schemeClr>
                </a:solidFill>
                <a:latin typeface="Courier New" panose="02070309020205020404" pitchFamily="49" charset="0"/>
                <a:cs typeface="Courier New" panose="02070309020205020404" pitchFamily="49" charset="0"/>
              </a:rPr>
              <a:t>sql</a:t>
            </a:r>
            <a:r>
              <a:rPr lang="en-US" sz="1600" dirty="0">
                <a:solidFill>
                  <a:schemeClr val="accent3">
                    <a:lumMod val="25000"/>
                  </a:schemeClr>
                </a:solidFill>
                <a:latin typeface="Courier New" panose="02070309020205020404" pitchFamily="49" charset="0"/>
                <a:cs typeface="Courier New" panose="02070309020205020404" pitchFamily="49" charset="0"/>
              </a:rPr>
              <a:t> SELECT </a:t>
            </a:r>
            <a:r>
              <a:rPr lang="en-US" sz="1600" dirty="0" err="1">
                <a:solidFill>
                  <a:schemeClr val="accent3">
                    <a:lumMod val="25000"/>
                  </a:schemeClr>
                </a:solidFill>
                <a:latin typeface="Courier New" panose="02070309020205020404" pitchFamily="49" charset="0"/>
                <a:cs typeface="Courier New" panose="02070309020205020404" pitchFamily="49" charset="0"/>
              </a:rPr>
              <a:t>substr</a:t>
            </a:r>
            <a:r>
              <a:rPr lang="en-US" sz="1600" dirty="0">
                <a:solidFill>
                  <a:schemeClr val="accent3">
                    <a:lumMod val="25000"/>
                  </a:schemeClr>
                </a:solidFill>
                <a:latin typeface="Courier New" panose="02070309020205020404" pitchFamily="49" charset="0"/>
                <a:cs typeface="Courier New" panose="02070309020205020404" pitchFamily="49" charset="0"/>
              </a:rPr>
              <a:t>(Date, 6,2) AS Month,</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a:t>
            </a:r>
            <a:r>
              <a:rPr lang="en-US" sz="1600" dirty="0" err="1">
                <a:solidFill>
                  <a:schemeClr val="accent3">
                    <a:lumMod val="25000"/>
                  </a:schemeClr>
                </a:solidFill>
                <a:latin typeface="Courier New" panose="02070309020205020404" pitchFamily="49" charset="0"/>
                <a:cs typeface="Courier New" panose="02070309020205020404" pitchFamily="49" charset="0"/>
              </a:rPr>
              <a:t>substr</a:t>
            </a:r>
            <a:r>
              <a:rPr lang="en-US" sz="1600" dirty="0">
                <a:solidFill>
                  <a:schemeClr val="accent3">
                    <a:lumMod val="25000"/>
                  </a:schemeClr>
                </a:solidFill>
                <a:latin typeface="Courier New" panose="02070309020205020404" pitchFamily="49" charset="0"/>
                <a:cs typeface="Courier New" panose="02070309020205020404" pitchFamily="49" charset="0"/>
              </a:rPr>
              <a:t>(Date, 0,5) AS Year,</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a:t>
            </a:r>
            <a:r>
              <a:rPr lang="en-US" sz="1600" dirty="0" err="1">
                <a:solidFill>
                  <a:schemeClr val="accent3">
                    <a:lumMod val="25000"/>
                  </a:schemeClr>
                </a:solidFill>
                <a:latin typeface="Courier New" panose="02070309020205020404" pitchFamily="49" charset="0"/>
                <a:cs typeface="Courier New" panose="02070309020205020404" pitchFamily="49" charset="0"/>
              </a:rPr>
              <a:t>Landing_Outcome</a:t>
            </a:r>
            <a:r>
              <a:rPr lang="en-US" sz="1600" dirty="0">
                <a:solidFill>
                  <a:schemeClr val="accent3">
                    <a:lumMod val="25000"/>
                  </a:schemeClr>
                </a:solidFill>
                <a:latin typeface="Courier New" panose="02070309020205020404" pitchFamily="49" charset="0"/>
                <a:cs typeface="Courier New" panose="02070309020205020404" pitchFamily="49" charset="0"/>
              </a:rPr>
              <a:t>,</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a:t>
            </a:r>
            <a:r>
              <a:rPr lang="en-US" sz="1600" dirty="0" err="1">
                <a:solidFill>
                  <a:schemeClr val="accent3">
                    <a:lumMod val="25000"/>
                  </a:schemeClr>
                </a:solidFill>
                <a:latin typeface="Courier New" panose="02070309020205020404" pitchFamily="49" charset="0"/>
                <a:cs typeface="Courier New" panose="02070309020205020404" pitchFamily="49" charset="0"/>
              </a:rPr>
              <a:t>Booster_Version</a:t>
            </a:r>
            <a:r>
              <a:rPr lang="en-US" sz="1600" dirty="0">
                <a:solidFill>
                  <a:schemeClr val="accent3">
                    <a:lumMod val="25000"/>
                  </a:schemeClr>
                </a:solidFill>
                <a:latin typeface="Courier New" panose="02070309020205020404" pitchFamily="49" charset="0"/>
                <a:cs typeface="Courier New" panose="02070309020205020404" pitchFamily="49" charset="0"/>
              </a:rPr>
              <a:t>,</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a:t>
            </a:r>
            <a:r>
              <a:rPr lang="en-US" sz="1600" dirty="0" err="1">
                <a:solidFill>
                  <a:schemeClr val="accent3">
                    <a:lumMod val="25000"/>
                  </a:schemeClr>
                </a:solidFill>
                <a:latin typeface="Courier New" panose="02070309020205020404" pitchFamily="49" charset="0"/>
                <a:cs typeface="Courier New" panose="02070309020205020404" pitchFamily="49" charset="0"/>
              </a:rPr>
              <a:t>Launch_Site</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FROM SPACEXTABLE</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WHERE </a:t>
            </a:r>
            <a:r>
              <a:rPr lang="en-US" sz="1600" dirty="0" err="1">
                <a:solidFill>
                  <a:schemeClr val="accent3">
                    <a:lumMod val="25000"/>
                  </a:schemeClr>
                </a:solidFill>
                <a:latin typeface="Courier New" panose="02070309020205020404" pitchFamily="49" charset="0"/>
                <a:cs typeface="Courier New" panose="02070309020205020404" pitchFamily="49" charset="0"/>
              </a:rPr>
              <a:t>Landing_Outcome</a:t>
            </a:r>
            <a:r>
              <a:rPr lang="en-US" sz="1600" dirty="0">
                <a:solidFill>
                  <a:schemeClr val="accent3">
                    <a:lumMod val="25000"/>
                  </a:schemeClr>
                </a:solidFill>
                <a:latin typeface="Courier New" panose="02070309020205020404" pitchFamily="49" charset="0"/>
                <a:cs typeface="Courier New" panose="02070309020205020404" pitchFamily="49" charset="0"/>
              </a:rPr>
              <a:t> LIKE '%Failure%’ </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AND </a:t>
            </a:r>
            <a:r>
              <a:rPr lang="en-US" sz="1600" dirty="0" err="1">
                <a:solidFill>
                  <a:schemeClr val="accent3">
                    <a:lumMod val="25000"/>
                  </a:schemeClr>
                </a:solidFill>
                <a:latin typeface="Courier New" panose="02070309020205020404" pitchFamily="49" charset="0"/>
                <a:cs typeface="Courier New" panose="02070309020205020404" pitchFamily="49" charset="0"/>
              </a:rPr>
              <a:t>Landing_Outcome</a:t>
            </a:r>
            <a:r>
              <a:rPr lang="en-US" sz="1600" dirty="0">
                <a:solidFill>
                  <a:schemeClr val="accent3">
                    <a:lumMod val="25000"/>
                  </a:schemeClr>
                </a:solidFill>
                <a:latin typeface="Courier New" panose="02070309020205020404" pitchFamily="49" charset="0"/>
                <a:cs typeface="Courier New" panose="02070309020205020404" pitchFamily="49" charset="0"/>
              </a:rPr>
              <a:t> LIKE '%drone ship%’ </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AND </a:t>
            </a:r>
            <a:r>
              <a:rPr lang="en-US" sz="1600" dirty="0" err="1">
                <a:solidFill>
                  <a:schemeClr val="accent3">
                    <a:lumMod val="25000"/>
                  </a:schemeClr>
                </a:solidFill>
                <a:latin typeface="Courier New" panose="02070309020205020404" pitchFamily="49" charset="0"/>
                <a:cs typeface="Courier New" panose="02070309020205020404" pitchFamily="49" charset="0"/>
              </a:rPr>
              <a:t>substr</a:t>
            </a:r>
            <a:r>
              <a:rPr lang="en-US" sz="1600" dirty="0">
                <a:solidFill>
                  <a:schemeClr val="accent3">
                    <a:lumMod val="25000"/>
                  </a:schemeClr>
                </a:solidFill>
                <a:latin typeface="Courier New" panose="02070309020205020404" pitchFamily="49" charset="0"/>
                <a:cs typeface="Courier New" panose="02070309020205020404" pitchFamily="49" charset="0"/>
              </a:rPr>
              <a:t>(Date, 0, 5) = '2015';</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2C77F713-7BC8-09DB-F04C-871989DD69DB}"/>
              </a:ext>
            </a:extLst>
          </p:cNvPr>
          <p:cNvSpPr txBox="1">
            <a:spLocks/>
          </p:cNvSpPr>
          <p:nvPr/>
        </p:nvSpPr>
        <p:spPr>
          <a:xfrm>
            <a:off x="922410" y="1379813"/>
            <a:ext cx="10535562" cy="494955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Records of failure landing outcomes in drone ships, listing booster versions, launch sites, and the month for 2015:</a:t>
            </a:r>
          </a:p>
          <a:p>
            <a:pPr marL="0" indent="0">
              <a:lnSpc>
                <a:spcPct val="100000"/>
              </a:lnSpc>
              <a:spcBef>
                <a:spcPts val="1400"/>
              </a:spcBef>
              <a:buFont typeface="Arial" panose="020B0604020202020204" pitchFamily="34" charset="0"/>
              <a:buNone/>
            </a:pPr>
            <a:r>
              <a:rPr lang="en-US" sz="1600" dirty="0" err="1">
                <a:solidFill>
                  <a:schemeClr val="accent3">
                    <a:lumMod val="25000"/>
                  </a:schemeClr>
                </a:solidFill>
                <a:latin typeface="Courier New" panose="02070309020205020404" pitchFamily="49" charset="0"/>
                <a:cs typeface="Courier New" panose="02070309020205020404" pitchFamily="49" charset="0"/>
              </a:rPr>
              <a:t>Outcome_Count</a:t>
            </a:r>
            <a:r>
              <a:rPr lang="en-US" sz="1600" dirty="0">
                <a:solidFill>
                  <a:schemeClr val="accent3">
                    <a:lumMod val="25000"/>
                  </a:schemeClr>
                </a:solidFill>
                <a:latin typeface="Courier New" panose="02070309020205020404" pitchFamily="49" charset="0"/>
                <a:cs typeface="Courier New" panose="02070309020205020404" pitchFamily="49" charset="0"/>
              </a:rPr>
              <a:t>	</a:t>
            </a:r>
            <a:r>
              <a:rPr lang="en-US" sz="1600" dirty="0" err="1">
                <a:solidFill>
                  <a:schemeClr val="accent3">
                    <a:lumMod val="25000"/>
                  </a:schemeClr>
                </a:solidFill>
                <a:latin typeface="Courier New" panose="02070309020205020404" pitchFamily="49" charset="0"/>
                <a:cs typeface="Courier New" panose="02070309020205020404" pitchFamily="49" charset="0"/>
              </a:rPr>
              <a:t>Landing_Outcome</a:t>
            </a:r>
            <a:endParaRPr lang="en-US" sz="1600" dirty="0">
              <a:solidFill>
                <a:schemeClr val="accent3">
                  <a:lumMod val="25000"/>
                </a:schemeClr>
              </a:solidFill>
              <a:latin typeface="Courier New" panose="02070309020205020404" pitchFamily="49" charset="0"/>
              <a:cs typeface="Courier New" panose="02070309020205020404" pitchFamily="49" charset="0"/>
            </a:endParaRPr>
          </a:p>
          <a:p>
            <a:pPr marL="0" indent="0">
              <a:lnSpc>
                <a:spcPct val="100000"/>
              </a:lnSpc>
              <a:spcBef>
                <a:spcPts val="1400"/>
              </a:spcBef>
              <a:buNone/>
            </a:pPr>
            <a:r>
              <a:rPr lang="en-US" sz="1600" dirty="0">
                <a:solidFill>
                  <a:schemeClr val="accent3">
                    <a:lumMod val="25000"/>
                  </a:schemeClr>
                </a:solidFill>
                <a:latin typeface="Courier New" panose="02070309020205020404" pitchFamily="49" charset="0"/>
                <a:cs typeface="Courier New" panose="02070309020205020404" pitchFamily="49" charset="0"/>
              </a:rPr>
              <a:t>     10		No attempt</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5		Success (drone ship)</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5		Failure (drone ship)</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3		Success (ground pad)</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3		Controlled (ocean)</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2		Uncontrolled (ocean)</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2		Failure (parachute)</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1		Precluded (drone ship)</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Obtained via the following SQL queries:</a:t>
            </a:r>
          </a:p>
          <a:p>
            <a:pPr marL="457200" lvl="1" indent="0">
              <a:lnSpc>
                <a:spcPct val="100000"/>
              </a:lnSpc>
              <a:spcBef>
                <a:spcPts val="1400"/>
              </a:spcBef>
              <a:buFont typeface="Arial" panose="020B0604020202020204" pitchFamily="34" charset="0"/>
              <a:buNone/>
            </a:pPr>
            <a:r>
              <a:rPr lang="en-US" sz="1600" dirty="0">
                <a:solidFill>
                  <a:schemeClr val="accent3">
                    <a:lumMod val="25000"/>
                  </a:schemeClr>
                </a:solidFill>
                <a:latin typeface="Courier New" panose="02070309020205020404" pitchFamily="49" charset="0"/>
                <a:cs typeface="Courier New" panose="02070309020205020404" pitchFamily="49" charset="0"/>
              </a:rPr>
              <a:t>%%</a:t>
            </a:r>
            <a:r>
              <a:rPr lang="en-US" sz="1600" dirty="0" err="1">
                <a:solidFill>
                  <a:schemeClr val="accent3">
                    <a:lumMod val="25000"/>
                  </a:schemeClr>
                </a:solidFill>
                <a:latin typeface="Courier New" panose="02070309020205020404" pitchFamily="49" charset="0"/>
                <a:cs typeface="Courier New" panose="02070309020205020404" pitchFamily="49" charset="0"/>
              </a:rPr>
              <a:t>sql</a:t>
            </a:r>
            <a:r>
              <a:rPr lang="en-US" sz="1600" dirty="0">
                <a:solidFill>
                  <a:schemeClr val="accent3">
                    <a:lumMod val="25000"/>
                  </a:schemeClr>
                </a:solidFill>
                <a:latin typeface="Courier New" panose="02070309020205020404" pitchFamily="49" charset="0"/>
                <a:cs typeface="Courier New" panose="02070309020205020404" pitchFamily="49" charset="0"/>
              </a:rPr>
              <a:t> SELECT DISTINCT COUNT(</a:t>
            </a:r>
            <a:r>
              <a:rPr lang="en-US" sz="1600" dirty="0" err="1">
                <a:solidFill>
                  <a:schemeClr val="accent3">
                    <a:lumMod val="25000"/>
                  </a:schemeClr>
                </a:solidFill>
                <a:latin typeface="Courier New" panose="02070309020205020404" pitchFamily="49" charset="0"/>
                <a:cs typeface="Courier New" panose="02070309020205020404" pitchFamily="49" charset="0"/>
              </a:rPr>
              <a:t>Landing_Outcome</a:t>
            </a:r>
            <a:r>
              <a:rPr lang="en-US" sz="1600" dirty="0">
                <a:solidFill>
                  <a:schemeClr val="accent3">
                    <a:lumMod val="25000"/>
                  </a:schemeClr>
                </a:solidFill>
                <a:latin typeface="Courier New" panose="02070309020205020404" pitchFamily="49" charset="0"/>
                <a:cs typeface="Courier New" panose="02070309020205020404" pitchFamily="49" charset="0"/>
              </a:rPr>
              <a:t>) AS </a:t>
            </a:r>
            <a:r>
              <a:rPr lang="en-US" sz="1600" dirty="0" err="1">
                <a:solidFill>
                  <a:schemeClr val="accent3">
                    <a:lumMod val="25000"/>
                  </a:schemeClr>
                </a:solidFill>
                <a:latin typeface="Courier New" panose="02070309020205020404" pitchFamily="49" charset="0"/>
                <a:cs typeface="Courier New" panose="02070309020205020404" pitchFamily="49" charset="0"/>
              </a:rPr>
              <a:t>Outcome_Count</a:t>
            </a:r>
            <a:r>
              <a:rPr lang="en-US" sz="1600" dirty="0">
                <a:solidFill>
                  <a:schemeClr val="accent3">
                    <a:lumMod val="25000"/>
                  </a:schemeClr>
                </a:solidFill>
                <a:latin typeface="Courier New" panose="02070309020205020404" pitchFamily="49" charset="0"/>
                <a:cs typeface="Courier New" panose="02070309020205020404" pitchFamily="49" charset="0"/>
              </a:rPr>
              <a:t>,</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a:t>
            </a:r>
            <a:r>
              <a:rPr lang="en-US" sz="1600" dirty="0" err="1">
                <a:solidFill>
                  <a:schemeClr val="accent3">
                    <a:lumMod val="25000"/>
                  </a:schemeClr>
                </a:solidFill>
                <a:latin typeface="Courier New" panose="02070309020205020404" pitchFamily="49" charset="0"/>
                <a:cs typeface="Courier New" panose="02070309020205020404" pitchFamily="49" charset="0"/>
              </a:rPr>
              <a:t>Landing_Outcome</a:t>
            </a:r>
            <a:r>
              <a:rPr lang="en-US" sz="1600" dirty="0">
                <a:solidFill>
                  <a:schemeClr val="accent3">
                    <a:lumMod val="25000"/>
                  </a:schemeClr>
                </a:solidFill>
                <a:latin typeface="Courier New" panose="02070309020205020404" pitchFamily="49" charset="0"/>
                <a:cs typeface="Courier New" panose="02070309020205020404" pitchFamily="49" charset="0"/>
              </a:rPr>
              <a:t> FROM SPACEXTABLE</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WHERE Date Between '2010-06-04' AND '2017-03-20’</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GROUP BY </a:t>
            </a:r>
            <a:r>
              <a:rPr lang="en-US" sz="1600" dirty="0" err="1">
                <a:solidFill>
                  <a:schemeClr val="accent3">
                    <a:lumMod val="25000"/>
                  </a:schemeClr>
                </a:solidFill>
                <a:latin typeface="Courier New" panose="02070309020205020404" pitchFamily="49" charset="0"/>
                <a:cs typeface="Courier New" panose="02070309020205020404" pitchFamily="49" charset="0"/>
              </a:rPr>
              <a:t>Landing_Outcome</a:t>
            </a:r>
            <a:br>
              <a:rPr lang="en-US" sz="1600" dirty="0">
                <a:solidFill>
                  <a:schemeClr val="accent3">
                    <a:lumMod val="25000"/>
                  </a:schemeClr>
                </a:solidFill>
                <a:latin typeface="Courier New" panose="02070309020205020404" pitchFamily="49" charset="0"/>
                <a:cs typeface="Courier New" panose="02070309020205020404" pitchFamily="49" charset="0"/>
              </a:rPr>
            </a:br>
            <a:r>
              <a:rPr lang="en-US" sz="1600" dirty="0">
                <a:solidFill>
                  <a:schemeClr val="accent3">
                    <a:lumMod val="25000"/>
                  </a:schemeClr>
                </a:solidFill>
                <a:latin typeface="Courier New" panose="02070309020205020404" pitchFamily="49" charset="0"/>
                <a:cs typeface="Courier New" panose="02070309020205020404" pitchFamily="49" charset="0"/>
              </a:rPr>
              <a:t>	Order BY COUNT(</a:t>
            </a:r>
            <a:r>
              <a:rPr lang="en-US" sz="1600" dirty="0" err="1">
                <a:solidFill>
                  <a:schemeClr val="accent3">
                    <a:lumMod val="25000"/>
                  </a:schemeClr>
                </a:solidFill>
                <a:latin typeface="Courier New" panose="02070309020205020404" pitchFamily="49" charset="0"/>
                <a:cs typeface="Courier New" panose="02070309020205020404" pitchFamily="49" charset="0"/>
              </a:rPr>
              <a:t>Landing_Outcome</a:t>
            </a:r>
            <a:r>
              <a:rPr lang="en-US" sz="1600" dirty="0">
                <a:solidFill>
                  <a:schemeClr val="accent3">
                    <a:lumMod val="25000"/>
                  </a:schemeClr>
                </a:solidFill>
                <a:latin typeface="Courier New" panose="02070309020205020404" pitchFamily="49" charset="0"/>
                <a:cs typeface="Courier New" panose="02070309020205020404" pitchFamily="49" charset="0"/>
              </a:rPr>
              <a:t>) DESC;</a:t>
            </a: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474902" y="1520475"/>
            <a:ext cx="6148931" cy="2350668"/>
          </a:xfrm>
          <a:prstGeom prst="rect">
            <a:avLst/>
          </a:prstGeom>
        </p:spPr>
        <p:txBody>
          <a:bodyPr lIns="91440" tIns="45720" rIns="91440" bIns="45720" anchor="t">
            <a:normAutofit fontScale="92500"/>
          </a:bodyPr>
          <a:lstStyle/>
          <a:p>
            <a:pPr marL="182880" indent="-182880">
              <a:lnSpc>
                <a:spcPct val="100000"/>
              </a:lnSpc>
              <a:spcBef>
                <a:spcPts val="1400"/>
              </a:spcBef>
            </a:pPr>
            <a:r>
              <a:rPr lang="en-US" sz="2200" dirty="0">
                <a:solidFill>
                  <a:schemeClr val="accent3">
                    <a:lumMod val="25000"/>
                  </a:schemeClr>
                </a:solidFill>
                <a:latin typeface="Abadi"/>
              </a:rPr>
              <a:t>The fragment of the U. S. map shows the three Florida and one California launch sites studied.</a:t>
            </a:r>
          </a:p>
          <a:p>
            <a:pPr marL="182880" indent="-182880">
              <a:lnSpc>
                <a:spcPct val="100000"/>
              </a:lnSpc>
              <a:spcBef>
                <a:spcPts val="1400"/>
              </a:spcBef>
            </a:pPr>
            <a:r>
              <a:rPr lang="en-US" sz="2200" dirty="0">
                <a:solidFill>
                  <a:schemeClr val="accent3">
                    <a:lumMod val="25000"/>
                  </a:schemeClr>
                </a:solidFill>
                <a:latin typeface="Abadi"/>
              </a:rPr>
              <a:t>The detailed image to the left shows the California site near Vandenberg Space Force Base.</a:t>
            </a:r>
          </a:p>
          <a:p>
            <a:pPr marL="182880" indent="-182880">
              <a:lnSpc>
                <a:spcPct val="100000"/>
              </a:lnSpc>
              <a:spcBef>
                <a:spcPts val="1400"/>
              </a:spcBef>
            </a:pPr>
            <a:r>
              <a:rPr lang="en-US" sz="2200" dirty="0">
                <a:solidFill>
                  <a:schemeClr val="accent3">
                    <a:lumMod val="25000"/>
                  </a:schemeClr>
                </a:solidFill>
                <a:latin typeface="Abadi"/>
              </a:rPr>
              <a:t>The inset image to the right shows the three Florida launch sites located near Cape Canaveral.</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of U.S. Launch Site Studies</a:t>
            </a:r>
          </a:p>
        </p:txBody>
      </p:sp>
      <p:pic>
        <p:nvPicPr>
          <p:cNvPr id="6" name="Picture 5" descr="A map of the united states&#10;&#10;AI-generated content may be incorrect.">
            <a:extLst>
              <a:ext uri="{FF2B5EF4-FFF2-40B4-BE49-F238E27FC236}">
                <a16:creationId xmlns:a16="http://schemas.microsoft.com/office/drawing/2014/main" id="{CD5B94FF-8E2D-3529-D5B1-223F697E2BDE}"/>
              </a:ext>
            </a:extLst>
          </p:cNvPr>
          <p:cNvPicPr>
            <a:picLocks noChangeAspect="1"/>
          </p:cNvPicPr>
          <p:nvPr/>
        </p:nvPicPr>
        <p:blipFill>
          <a:blip r:embed="rId3"/>
          <a:stretch>
            <a:fillRect/>
          </a:stretch>
        </p:blipFill>
        <p:spPr>
          <a:xfrm>
            <a:off x="2474902" y="3936052"/>
            <a:ext cx="7921605" cy="2491159"/>
          </a:xfrm>
          <a:prstGeom prst="rect">
            <a:avLst/>
          </a:prstGeom>
        </p:spPr>
      </p:pic>
      <p:pic>
        <p:nvPicPr>
          <p:cNvPr id="8" name="Picture 7" descr="A map of a state&#10;&#10;AI-generated content may be incorrect.">
            <a:extLst>
              <a:ext uri="{FF2B5EF4-FFF2-40B4-BE49-F238E27FC236}">
                <a16:creationId xmlns:a16="http://schemas.microsoft.com/office/drawing/2014/main" id="{16DFCB5C-66D8-2FE8-DFBC-3DF792B44585}"/>
              </a:ext>
            </a:extLst>
          </p:cNvPr>
          <p:cNvPicPr>
            <a:picLocks noChangeAspect="1"/>
          </p:cNvPicPr>
          <p:nvPr/>
        </p:nvPicPr>
        <p:blipFill>
          <a:blip r:embed="rId4"/>
          <a:stretch>
            <a:fillRect/>
          </a:stretch>
        </p:blipFill>
        <p:spPr>
          <a:xfrm>
            <a:off x="262182" y="3088095"/>
            <a:ext cx="2187871" cy="2732048"/>
          </a:xfrm>
          <a:prstGeom prst="rect">
            <a:avLst/>
          </a:prstGeom>
        </p:spPr>
      </p:pic>
      <p:pic>
        <p:nvPicPr>
          <p:cNvPr id="10" name="Picture 9" descr="A map of a large area&#10;&#10;AI-generated content may be incorrect.">
            <a:extLst>
              <a:ext uri="{FF2B5EF4-FFF2-40B4-BE49-F238E27FC236}">
                <a16:creationId xmlns:a16="http://schemas.microsoft.com/office/drawing/2014/main" id="{942DC8A6-CC3E-BED6-5464-8697850AB7ED}"/>
              </a:ext>
            </a:extLst>
          </p:cNvPr>
          <p:cNvPicPr>
            <a:picLocks noChangeAspect="1"/>
          </p:cNvPicPr>
          <p:nvPr/>
        </p:nvPicPr>
        <p:blipFill>
          <a:blip r:embed="rId5"/>
          <a:stretch>
            <a:fillRect/>
          </a:stretch>
        </p:blipFill>
        <p:spPr>
          <a:xfrm>
            <a:off x="8605857" y="2573014"/>
            <a:ext cx="3552973" cy="1281702"/>
          </a:xfrm>
          <a:prstGeom prst="rect">
            <a:avLst/>
          </a:prstGeom>
        </p:spPr>
      </p:pic>
      <p:cxnSp>
        <p:nvCxnSpPr>
          <p:cNvPr id="12" name="Straight Arrow Connector 11">
            <a:extLst>
              <a:ext uri="{FF2B5EF4-FFF2-40B4-BE49-F238E27FC236}">
                <a16:creationId xmlns:a16="http://schemas.microsoft.com/office/drawing/2014/main" id="{53FE761D-678E-1DF2-E07C-9F2E3FC7CABB}"/>
              </a:ext>
            </a:extLst>
          </p:cNvPr>
          <p:cNvCxnSpPr/>
          <p:nvPr/>
        </p:nvCxnSpPr>
        <p:spPr>
          <a:xfrm flipH="1" flipV="1">
            <a:off x="1305440" y="4659606"/>
            <a:ext cx="1371600" cy="0"/>
          </a:xfrm>
          <a:prstGeom prst="straightConnector1">
            <a:avLst/>
          </a:prstGeom>
          <a:ln w="3492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3F2C569-10D9-EE7D-1FE9-E11994E6DD04}"/>
              </a:ext>
            </a:extLst>
          </p:cNvPr>
          <p:cNvCxnSpPr>
            <a:cxnSpLocks/>
          </p:cNvCxnSpPr>
          <p:nvPr/>
        </p:nvCxnSpPr>
        <p:spPr>
          <a:xfrm flipH="1" flipV="1">
            <a:off x="9297313" y="3429000"/>
            <a:ext cx="717283" cy="2150483"/>
          </a:xfrm>
          <a:prstGeom prst="straightConnector1">
            <a:avLst/>
          </a:prstGeom>
          <a:ln w="3492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6B52220-92D2-B6A0-EC18-BB03958AEF0B}"/>
              </a:ext>
            </a:extLst>
          </p:cNvPr>
          <p:cNvCxnSpPr>
            <a:cxnSpLocks/>
          </p:cNvCxnSpPr>
          <p:nvPr/>
        </p:nvCxnSpPr>
        <p:spPr>
          <a:xfrm flipV="1">
            <a:off x="10007137" y="3728781"/>
            <a:ext cx="1354420" cy="1850701"/>
          </a:xfrm>
          <a:prstGeom prst="straightConnector1">
            <a:avLst/>
          </a:prstGeom>
          <a:ln w="3492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6753A16-45FB-587E-118F-B85670F90646}"/>
              </a:ext>
            </a:extLst>
          </p:cNvPr>
          <p:cNvCxnSpPr>
            <a:cxnSpLocks/>
          </p:cNvCxnSpPr>
          <p:nvPr/>
        </p:nvCxnSpPr>
        <p:spPr>
          <a:xfrm flipV="1">
            <a:off x="9992385" y="3854716"/>
            <a:ext cx="1544386" cy="1724767"/>
          </a:xfrm>
          <a:prstGeom prst="straightConnector1">
            <a:avLst/>
          </a:prstGeom>
          <a:ln w="34925">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4995" y="1424357"/>
            <a:ext cx="4322157" cy="500285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image shows a detailed view of the folium map showing the location of the KSC LC-39A launch site.</a:t>
            </a:r>
          </a:p>
          <a:p>
            <a:pPr marL="0" indent="0">
              <a:lnSpc>
                <a:spcPct val="100000"/>
              </a:lnSpc>
              <a:spcBef>
                <a:spcPts val="1400"/>
              </a:spcBef>
              <a:buNone/>
            </a:pPr>
            <a:r>
              <a:rPr lang="en-US" sz="2200" dirty="0">
                <a:solidFill>
                  <a:schemeClr val="accent3">
                    <a:lumMod val="25000"/>
                  </a:schemeClr>
                </a:solidFill>
                <a:latin typeface="Abadi"/>
              </a:rPr>
              <a:t>The colored markers show the history of launch outcomes at the site, with green for success and red for failure. </a:t>
            </a:r>
          </a:p>
          <a:p>
            <a:pPr marL="0" indent="0">
              <a:lnSpc>
                <a:spcPct val="100000"/>
              </a:lnSpc>
              <a:spcBef>
                <a:spcPts val="1400"/>
              </a:spcBef>
              <a:buNone/>
            </a:pPr>
            <a:r>
              <a:rPr lang="en-US" sz="2200" dirty="0">
                <a:solidFill>
                  <a:schemeClr val="accent3">
                    <a:lumMod val="25000"/>
                  </a:schemeClr>
                </a:solidFill>
                <a:latin typeface="Abadi"/>
              </a:rPr>
              <a:t>The marker on the inside of the spiral is the first launch at the site. They are presented sequentially thereafter.</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with Colored Launch Outcome Markers</a:t>
            </a:r>
          </a:p>
        </p:txBody>
      </p:sp>
      <p:pic>
        <p:nvPicPr>
          <p:cNvPr id="4" name="Picture 3" descr="A map with a circle around it&#10;&#10;AI-generated content may be incorrect.">
            <a:extLst>
              <a:ext uri="{FF2B5EF4-FFF2-40B4-BE49-F238E27FC236}">
                <a16:creationId xmlns:a16="http://schemas.microsoft.com/office/drawing/2014/main" id="{717ECF2D-288D-F852-6D37-735D36363CA2}"/>
              </a:ext>
            </a:extLst>
          </p:cNvPr>
          <p:cNvPicPr>
            <a:picLocks noChangeAspect="1"/>
          </p:cNvPicPr>
          <p:nvPr/>
        </p:nvPicPr>
        <p:blipFill>
          <a:blip r:embed="rId3"/>
          <a:stretch>
            <a:fillRect/>
          </a:stretch>
        </p:blipFill>
        <p:spPr>
          <a:xfrm>
            <a:off x="5338562" y="1372582"/>
            <a:ext cx="5541373" cy="508312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55028"/>
            <a:ext cx="10629875" cy="1582404"/>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The image shows the midpoint between two of the Florida launch sites and the nearest coastline. The 90 km distance is within both sites’ safety margin, suggesting that the adjoining coastline will have to be closed for a minimum of 10km to civilian boating during launches. This detail shows Folium’s built-in capacity to integrate with analytic code in generate map features.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with Distance Marking Line</a:t>
            </a:r>
          </a:p>
        </p:txBody>
      </p:sp>
      <p:pic>
        <p:nvPicPr>
          <p:cNvPr id="4" name="Picture 3" descr="A blue line on a pink surface&#10;&#10;AI-generated content may be incorrect.">
            <a:extLst>
              <a:ext uri="{FF2B5EF4-FFF2-40B4-BE49-F238E27FC236}">
                <a16:creationId xmlns:a16="http://schemas.microsoft.com/office/drawing/2014/main" id="{FDD1055E-BDD7-D2FC-0EDA-42BB0C113914}"/>
              </a:ext>
            </a:extLst>
          </p:cNvPr>
          <p:cNvPicPr>
            <a:picLocks noChangeAspect="1"/>
          </p:cNvPicPr>
          <p:nvPr/>
        </p:nvPicPr>
        <p:blipFill>
          <a:blip r:embed="rId3"/>
          <a:stretch>
            <a:fillRect/>
          </a:stretch>
        </p:blipFill>
        <p:spPr>
          <a:xfrm>
            <a:off x="0" y="3197457"/>
            <a:ext cx="12192000" cy="2675167"/>
          </a:xfrm>
          <a:prstGeom prst="rect">
            <a:avLst/>
          </a:prstGeom>
        </p:spPr>
      </p:pic>
      <p:sp>
        <p:nvSpPr>
          <p:cNvPr id="6" name="Rectangle 5">
            <a:extLst>
              <a:ext uri="{FF2B5EF4-FFF2-40B4-BE49-F238E27FC236}">
                <a16:creationId xmlns:a16="http://schemas.microsoft.com/office/drawing/2014/main" id="{951C8E51-F10D-7537-92F5-FD5ABBDFE054}"/>
              </a:ext>
            </a:extLst>
          </p:cNvPr>
          <p:cNvSpPr/>
          <p:nvPr/>
        </p:nvSpPr>
        <p:spPr>
          <a:xfrm>
            <a:off x="870596" y="4353186"/>
            <a:ext cx="377806" cy="498266"/>
          </a:xfrm>
          <a:prstGeom prst="rect">
            <a:avLst/>
          </a:prstGeom>
          <a:solidFill>
            <a:schemeClr val="accent6">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8568" y="1529951"/>
            <a:ext cx="9745589" cy="1328233"/>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The image shows a screenshot of a dashboard detail developed as part of this project. The chart shows the percentage of successful launches per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Success Pie Chart for All Launches</a:t>
            </a:r>
          </a:p>
        </p:txBody>
      </p:sp>
      <p:pic>
        <p:nvPicPr>
          <p:cNvPr id="4" name="Picture 3" descr="A pie chart with numbers and a few different colored circles&#10;&#10;AI-generated content may be incorrect.">
            <a:extLst>
              <a:ext uri="{FF2B5EF4-FFF2-40B4-BE49-F238E27FC236}">
                <a16:creationId xmlns:a16="http://schemas.microsoft.com/office/drawing/2014/main" id="{C574CD5A-7C04-64A4-108C-4ECEB0EA4BD4}"/>
              </a:ext>
            </a:extLst>
          </p:cNvPr>
          <p:cNvPicPr>
            <a:picLocks noChangeAspect="1"/>
          </p:cNvPicPr>
          <p:nvPr/>
        </p:nvPicPr>
        <p:blipFill>
          <a:blip r:embed="rId3"/>
          <a:stretch>
            <a:fillRect/>
          </a:stretch>
        </p:blipFill>
        <p:spPr>
          <a:xfrm>
            <a:off x="1776267" y="2304994"/>
            <a:ext cx="8503087" cy="427377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208" y="1511224"/>
            <a:ext cx="10551583" cy="815842"/>
          </a:xfrm>
          <a:prstGeom prst="rect">
            <a:avLst/>
          </a:prstGeom>
        </p:spPr>
        <p:txBody>
          <a:bodyPr lIns="91440" tIns="45720" rIns="91440" bIns="45720" anchor="t">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a:rPr>
              <a:t>This dashboard detail screenshot shows a chart of the KSC LC-39A launch site’s mission outcomes via a pie chart. With a 76.9% success rate, the KSC LC-39A site had the highest success rate among the sites studied.</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Success Pie Chart for Most Successful Launch Site</a:t>
            </a:r>
          </a:p>
        </p:txBody>
      </p:sp>
      <p:pic>
        <p:nvPicPr>
          <p:cNvPr id="4" name="Picture 3" descr="A screenshot of a graph&#10;&#10;AI-generated content may be incorrect.">
            <a:extLst>
              <a:ext uri="{FF2B5EF4-FFF2-40B4-BE49-F238E27FC236}">
                <a16:creationId xmlns:a16="http://schemas.microsoft.com/office/drawing/2014/main" id="{3D925AFE-D54B-7676-0FEB-6522AEB47995}"/>
              </a:ext>
            </a:extLst>
          </p:cNvPr>
          <p:cNvPicPr>
            <a:picLocks noChangeAspect="1"/>
          </p:cNvPicPr>
          <p:nvPr/>
        </p:nvPicPr>
        <p:blipFill>
          <a:blip r:embed="rId3"/>
          <a:stretch>
            <a:fillRect/>
          </a:stretch>
        </p:blipFill>
        <p:spPr>
          <a:xfrm>
            <a:off x="2461568" y="2408542"/>
            <a:ext cx="7268864" cy="444945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448721"/>
            <a:ext cx="4707671" cy="12256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dirty="0">
                <a:solidFill>
                  <a:schemeClr val="bg1"/>
                </a:solidFill>
                <a:latin typeface="+mj-lt"/>
                <a:ea typeface="+mj-ea"/>
                <a:cs typeface="+mj-cs"/>
              </a:rPr>
              <a:t>Introduction</a:t>
            </a:r>
          </a:p>
        </p:txBody>
      </p:sp>
      <p:cxnSp>
        <p:nvCxnSpPr>
          <p:cNvPr id="56" name="Straight Connector 55">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97769" y="1909191"/>
            <a:ext cx="4586513" cy="39714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b="1" dirty="0">
                <a:solidFill>
                  <a:schemeClr val="bg1"/>
                </a:solidFill>
                <a:latin typeface="+mn-lt"/>
              </a:rPr>
              <a:t>Introduction</a:t>
            </a:r>
          </a:p>
          <a:p>
            <a:pPr>
              <a:buFont typeface="Arial" panose="020B0604020202020204" pitchFamily="34" charset="0"/>
              <a:buChar char="•"/>
            </a:pPr>
            <a:r>
              <a:rPr lang="en-US" sz="1200" dirty="0">
                <a:solidFill>
                  <a:schemeClr val="bg1"/>
                </a:solidFill>
                <a:latin typeface="+mn-lt"/>
              </a:rPr>
              <a:t>This data science project focuses on predicting the success of SpaceX Falcon 9 first-stage rocket landings.</a:t>
            </a:r>
          </a:p>
          <a:p>
            <a:pPr>
              <a:buFont typeface="Arial" panose="020B0604020202020204" pitchFamily="34" charset="0"/>
              <a:buChar char="•"/>
            </a:pPr>
            <a:r>
              <a:rPr lang="en-US" sz="1200" dirty="0">
                <a:solidFill>
                  <a:schemeClr val="bg1"/>
                </a:solidFill>
                <a:latin typeface="+mn-lt"/>
              </a:rPr>
              <a:t>SpaceX offers Falcon 9 launches at $62 million, significantly less than competitors who charge over $165 million.</a:t>
            </a:r>
          </a:p>
          <a:p>
            <a:pPr>
              <a:buFont typeface="Arial" panose="020B0604020202020204" pitchFamily="34" charset="0"/>
              <a:buChar char="•"/>
            </a:pPr>
            <a:r>
              <a:rPr lang="en-US" sz="1200" dirty="0">
                <a:solidFill>
                  <a:schemeClr val="bg1"/>
                </a:solidFill>
                <a:latin typeface="+mn-lt"/>
              </a:rPr>
              <a:t>The cost savings are largely due to SpaceX’s ability to reuse the rocket’s first stage.</a:t>
            </a:r>
            <a:br>
              <a:rPr lang="en-US" sz="1200" dirty="0">
                <a:solidFill>
                  <a:schemeClr val="bg1"/>
                </a:solidFill>
                <a:latin typeface="+mn-lt"/>
              </a:rPr>
            </a:br>
            <a:endParaRPr lang="en-US" sz="1200" dirty="0">
              <a:solidFill>
                <a:schemeClr val="bg1"/>
              </a:solidFill>
              <a:latin typeface="+mn-lt"/>
            </a:endParaRPr>
          </a:p>
          <a:p>
            <a:pPr marL="0" indent="0">
              <a:buNone/>
            </a:pPr>
            <a:r>
              <a:rPr lang="en-US" sz="1200" b="1" dirty="0">
                <a:solidFill>
                  <a:schemeClr val="bg1"/>
                </a:solidFill>
                <a:latin typeface="+mn-lt"/>
              </a:rPr>
              <a:t>Project Objective</a:t>
            </a:r>
          </a:p>
          <a:p>
            <a:pPr>
              <a:buFont typeface="Arial" panose="020B0604020202020204" pitchFamily="34" charset="0"/>
              <a:buChar char="•"/>
            </a:pPr>
            <a:r>
              <a:rPr lang="en-US" sz="1200" dirty="0">
                <a:solidFill>
                  <a:schemeClr val="bg1"/>
                </a:solidFill>
                <a:latin typeface="+mn-lt"/>
              </a:rPr>
              <a:t>Assessing the probability of a successful Falcon 9 first-stage landing is essential for calculating the true cost per launch.</a:t>
            </a:r>
          </a:p>
          <a:p>
            <a:pPr>
              <a:buFont typeface="Arial" panose="020B0604020202020204" pitchFamily="34" charset="0"/>
              <a:buChar char="•"/>
            </a:pPr>
            <a:r>
              <a:rPr lang="en-US" sz="1200" dirty="0">
                <a:solidFill>
                  <a:schemeClr val="bg1"/>
                </a:solidFill>
                <a:latin typeface="+mn-lt"/>
              </a:rPr>
              <a:t>This analysis is valuable for companies aiming to compete with SpaceX for launch contracts.</a:t>
            </a:r>
          </a:p>
          <a:p>
            <a:pPr>
              <a:buFont typeface="Arial" panose="020B0604020202020204" pitchFamily="34" charset="0"/>
              <a:buChar char="•"/>
            </a:pPr>
            <a:r>
              <a:rPr lang="en-US" sz="1200" dirty="0">
                <a:solidFill>
                  <a:schemeClr val="bg1"/>
                </a:solidFill>
                <a:latin typeface="+mn-lt"/>
              </a:rPr>
              <a:t>The project seeks to uncover actionable business intelligence beyond standard data science analysis.</a:t>
            </a:r>
          </a:p>
        </p:txBody>
      </p:sp>
      <p:cxnSp>
        <p:nvCxnSpPr>
          <p:cNvPr id="57" name="Straight Connector 5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descr="A rocket taking off from the sky&#10;&#10;AI-generated content may be incorrect.">
            <a:extLst>
              <a:ext uri="{FF2B5EF4-FFF2-40B4-BE49-F238E27FC236}">
                <a16:creationId xmlns:a16="http://schemas.microsoft.com/office/drawing/2014/main" id="{32C5036F-2D15-0783-9C99-24EB97DA0B98}"/>
              </a:ext>
            </a:extLst>
          </p:cNvPr>
          <p:cNvPicPr>
            <a:picLocks noChangeAspect="1"/>
          </p:cNvPicPr>
          <p:nvPr/>
        </p:nvPicPr>
        <p:blipFill>
          <a:blip r:embed="rId2"/>
          <a:srcRect t="302"/>
          <a:stretch>
            <a:fillRect/>
          </a:stretch>
        </p:blipFill>
        <p:spPr>
          <a:xfrm>
            <a:off x="6525453" y="604283"/>
            <a:ext cx="5666547" cy="5649434"/>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mn-lt"/>
              </a:rPr>
              <a:pPr>
                <a:spcAft>
                  <a:spcPts val="600"/>
                </a:spcAft>
                <a:defRPr/>
              </a:pPr>
              <a:t>4</a:t>
            </a:fld>
            <a:endParaRPr lang="en-US" sz="1200">
              <a:solidFill>
                <a:srgbClr val="FFFFFF"/>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93435"/>
            <a:ext cx="10230166" cy="1037664"/>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This dashboard detail screenshot shows a scatter plot with outcome class (success = 1, failure = 0) vs. payload mass (kg) by booster version, colored by category.</a:t>
            </a: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Section Showing Payload Mass vs. Launch Outcomes</a:t>
            </a:r>
          </a:p>
        </p:txBody>
      </p:sp>
      <p:pic>
        <p:nvPicPr>
          <p:cNvPr id="4" name="Picture 3" descr="A graph with numbers and text&#10;&#10;AI-generated content may be incorrect.">
            <a:extLst>
              <a:ext uri="{FF2B5EF4-FFF2-40B4-BE49-F238E27FC236}">
                <a16:creationId xmlns:a16="http://schemas.microsoft.com/office/drawing/2014/main" id="{45A60278-4243-350E-EF1C-5606A6E57E34}"/>
              </a:ext>
            </a:extLst>
          </p:cNvPr>
          <p:cNvPicPr>
            <a:picLocks noChangeAspect="1"/>
          </p:cNvPicPr>
          <p:nvPr/>
        </p:nvPicPr>
        <p:blipFill>
          <a:blip r:embed="rId3"/>
          <a:stretch>
            <a:fillRect/>
          </a:stretch>
        </p:blipFill>
        <p:spPr>
          <a:xfrm>
            <a:off x="1829538" y="2074106"/>
            <a:ext cx="8865056" cy="470559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Logistic Regression model tied with the KNN model, each with an accuracy of 0.944.</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a comparison of model accracies&#10;&#10;AI-generated content may be incorrect.">
            <a:extLst>
              <a:ext uri="{FF2B5EF4-FFF2-40B4-BE49-F238E27FC236}">
                <a16:creationId xmlns:a16="http://schemas.microsoft.com/office/drawing/2014/main" id="{5BBDE508-BE65-7F7B-C671-01A11EC17D3F}"/>
              </a:ext>
            </a:extLst>
          </p:cNvPr>
          <p:cNvPicPr>
            <a:picLocks noChangeAspect="1"/>
          </p:cNvPicPr>
          <p:nvPr/>
        </p:nvPicPr>
        <p:blipFill>
          <a:blip r:embed="rId3"/>
          <a:stretch>
            <a:fillRect/>
          </a:stretch>
        </p:blipFill>
        <p:spPr>
          <a:xfrm>
            <a:off x="6175691" y="1812342"/>
            <a:ext cx="5184658" cy="414224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97462"/>
            <a:ext cx="5526755" cy="1594725"/>
          </a:xfrm>
          <a:prstGeom prst="rect">
            <a:avLst/>
          </a:prstGeom>
        </p:spPr>
        <p:txBody>
          <a:bodyPr>
            <a:normAutofit lnSpcReduction="10000"/>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confusion matrix for the best-performing model, Logistic Regression, shows a test accuracy of 0.944, using the best hyperparameter tuning derived for the model via cross-validation.</a:t>
            </a:r>
          </a:p>
          <a:p>
            <a:pPr>
              <a:lnSpc>
                <a:spcPct val="100000"/>
              </a:lnSpc>
              <a:spcBef>
                <a:spcPts val="1400"/>
              </a:spcBef>
            </a:pPr>
            <a:r>
              <a:rPr lang="en-US" sz="1600" dirty="0">
                <a:solidFill>
                  <a:schemeClr val="accent3">
                    <a:lumMod val="25000"/>
                  </a:schemeClr>
                </a:solidFill>
                <a:latin typeface="Abadi" panose="020B0604020104020204" pitchFamily="34" charset="0"/>
              </a:rPr>
              <a:t>The classification report for this model showed an overall best score of 0.803 via the best hyperparameter tuning.</a:t>
            </a: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a diagram&#10;&#10;AI-generated content may be incorrect.">
            <a:extLst>
              <a:ext uri="{FF2B5EF4-FFF2-40B4-BE49-F238E27FC236}">
                <a16:creationId xmlns:a16="http://schemas.microsoft.com/office/drawing/2014/main" id="{821388D7-5EF0-6BB3-A60A-35EFCBF7467B}"/>
              </a:ext>
            </a:extLst>
          </p:cNvPr>
          <p:cNvPicPr>
            <a:picLocks noChangeAspect="1"/>
          </p:cNvPicPr>
          <p:nvPr/>
        </p:nvPicPr>
        <p:blipFill>
          <a:blip r:embed="rId3"/>
          <a:stretch>
            <a:fillRect/>
          </a:stretch>
        </p:blipFill>
        <p:spPr>
          <a:xfrm>
            <a:off x="6439281" y="1805041"/>
            <a:ext cx="4846330" cy="4142240"/>
          </a:xfrm>
          <a:prstGeom prst="rect">
            <a:avLst/>
          </a:prstGeom>
        </p:spPr>
      </p:pic>
      <p:sp>
        <p:nvSpPr>
          <p:cNvPr id="6" name="TextBox 5">
            <a:extLst>
              <a:ext uri="{FF2B5EF4-FFF2-40B4-BE49-F238E27FC236}">
                <a16:creationId xmlns:a16="http://schemas.microsoft.com/office/drawing/2014/main" id="{70208CD2-7D2C-9580-ACAB-ED95020375BE}"/>
              </a:ext>
            </a:extLst>
          </p:cNvPr>
          <p:cNvSpPr txBox="1"/>
          <p:nvPr/>
        </p:nvSpPr>
        <p:spPr>
          <a:xfrm>
            <a:off x="814234" y="3429000"/>
            <a:ext cx="5893191" cy="2123658"/>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        class    precision recall    f1-score   support</a:t>
            </a:r>
            <a:br>
              <a:rPr lang="en-US" sz="1200" dirty="0">
                <a:latin typeface="Courier New" panose="02070309020205020404" pitchFamily="49" charset="0"/>
                <a:cs typeface="Courier New" panose="02070309020205020404" pitchFamily="49" charset="0"/>
              </a:rPr>
            </a:b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0       1.00      0.75      0.86         4</a:t>
            </a:r>
          </a:p>
          <a:p>
            <a:r>
              <a:rPr lang="en-US" sz="1200" dirty="0">
                <a:latin typeface="Courier New" panose="02070309020205020404" pitchFamily="49" charset="0"/>
                <a:cs typeface="Courier New" panose="02070309020205020404" pitchFamily="49" charset="0"/>
              </a:rPr>
              <a:t>           1       0.93      1.00      0.97        14</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accuracy                           0.94        18</a:t>
            </a:r>
          </a:p>
          <a:p>
            <a:r>
              <a:rPr lang="en-US" sz="1200" dirty="0">
                <a:latin typeface="Courier New" panose="02070309020205020404" pitchFamily="49" charset="0"/>
                <a:cs typeface="Courier New" panose="02070309020205020404" pitchFamily="49" charset="0"/>
              </a:rPr>
              <a:t>   macro avg       0.97      0.88      0.91        18</a:t>
            </a:r>
          </a:p>
          <a:p>
            <a:r>
              <a:rPr lang="en-US" sz="1200" dirty="0">
                <a:latin typeface="Courier New" panose="02070309020205020404" pitchFamily="49" charset="0"/>
                <a:cs typeface="Courier New" panose="02070309020205020404" pitchFamily="49" charset="0"/>
              </a:rPr>
              <a:t>weighted avg       0.95      0.94      0.94        18</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best_score</a:t>
            </a:r>
            <a:r>
              <a:rPr lang="en-US" sz="1200" dirty="0">
                <a:latin typeface="Courier New" panose="02070309020205020404" pitchFamily="49" charset="0"/>
                <a:cs typeface="Courier New" panose="02070309020205020404" pitchFamily="49" charset="0"/>
              </a:rPr>
              <a:t>_ (cv): 0.8035714285714285</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best_params</a:t>
            </a:r>
            <a:r>
              <a:rPr lang="en-US" sz="1200" dirty="0">
                <a:latin typeface="Courier New" panose="02070309020205020404" pitchFamily="49" charset="0"/>
                <a:cs typeface="Courier New" panose="02070309020205020404" pitchFamily="49" charset="0"/>
              </a:rPr>
              <a:t>_: {'C': 0.1, 'penalty': 'l2', 'solver': '</a:t>
            </a:r>
            <a:r>
              <a:rPr lang="en-US" sz="1200" dirty="0" err="1">
                <a:latin typeface="Courier New" panose="02070309020205020404" pitchFamily="49" charset="0"/>
                <a:cs typeface="Courier New" panose="02070309020205020404" pitchFamily="49" charset="0"/>
              </a:rPr>
              <a:t>lbfgs</a:t>
            </a:r>
            <a:r>
              <a:rPr lang="en-US"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lnSpcReduction="10000"/>
          </a:bodyPr>
          <a:lstStyle/>
          <a:p>
            <a:pPr marL="182880" indent="-182880">
              <a:lnSpc>
                <a:spcPct val="100000"/>
              </a:lnSpc>
              <a:spcBef>
                <a:spcPts val="0"/>
              </a:spcBef>
              <a:spcAft>
                <a:spcPts val="1200"/>
              </a:spcAft>
            </a:pPr>
            <a:r>
              <a:rPr lang="en-US" sz="1200" dirty="0">
                <a:solidFill>
                  <a:schemeClr val="accent3">
                    <a:lumMod val="25000"/>
                  </a:schemeClr>
                </a:solidFill>
                <a:latin typeface="Abadi" panose="020B0604020104020204" pitchFamily="34" charset="0"/>
              </a:rPr>
              <a:t>This project, especially in its thoroughness, offered the learners an excellent opportunity to clarify and utilize the wide range of material covered in the course.</a:t>
            </a:r>
          </a:p>
          <a:p>
            <a:pPr marL="182880" indent="-182880">
              <a:lnSpc>
                <a:spcPct val="100000"/>
              </a:lnSpc>
              <a:spcBef>
                <a:spcPts val="0"/>
              </a:spcBef>
              <a:spcAft>
                <a:spcPts val="1200"/>
              </a:spcAft>
            </a:pPr>
            <a:r>
              <a:rPr lang="en-US" sz="1200" dirty="0">
                <a:solidFill>
                  <a:schemeClr val="accent3">
                    <a:lumMod val="25000"/>
                  </a:schemeClr>
                </a:solidFill>
                <a:latin typeface="Abadi" panose="020B0604020104020204" pitchFamily="34" charset="0"/>
              </a:rPr>
              <a:t>The fundamental study question regarding supporting price setting in a bid for booster rockets is a tantalizing topic and, based on my prior experience in industry, is on point with how analytics is used to support critical decisions by non-technically oriented senior staff.</a:t>
            </a:r>
          </a:p>
          <a:p>
            <a:pPr marL="182880" indent="-182880">
              <a:lnSpc>
                <a:spcPct val="100000"/>
              </a:lnSpc>
              <a:spcBef>
                <a:spcPts val="0"/>
              </a:spcBef>
              <a:spcAft>
                <a:spcPts val="1200"/>
              </a:spcAft>
            </a:pPr>
            <a:r>
              <a:rPr lang="en-US" sz="1200" dirty="0">
                <a:solidFill>
                  <a:schemeClr val="accent3">
                    <a:lumMod val="25000"/>
                  </a:schemeClr>
                </a:solidFill>
                <a:latin typeface="Abadi" panose="020B0604020104020204" pitchFamily="34" charset="0"/>
              </a:rPr>
              <a:t>The test set used via the recommended 80/20 split is very small (18 samples). Switching to a 70/30 split didn’t add many additional test cases (6 additional samples): Likely due to the constraint of a small test set, the results indicate:</a:t>
            </a:r>
          </a:p>
          <a:p>
            <a:pPr marL="365760" lvl="1" indent="-182880">
              <a:lnSpc>
                <a:spcPct val="100000"/>
              </a:lnSpc>
              <a:spcBef>
                <a:spcPts val="0"/>
              </a:spcBef>
              <a:spcAft>
                <a:spcPts val="1200"/>
              </a:spcAft>
            </a:pPr>
            <a:r>
              <a:rPr lang="en-US" sz="1200" dirty="0">
                <a:solidFill>
                  <a:schemeClr val="accent3">
                    <a:lumMod val="25000"/>
                  </a:schemeClr>
                </a:solidFill>
                <a:latin typeface="Abadi" panose="020B0604020104020204" pitchFamily="34" charset="0"/>
              </a:rPr>
              <a:t>Accuracy is coarse: each single prediction changes accuracy by ~1/18 (~5.6%).</a:t>
            </a:r>
          </a:p>
          <a:p>
            <a:pPr marL="365760" lvl="1" indent="-182880">
              <a:lnSpc>
                <a:spcPct val="100000"/>
              </a:lnSpc>
              <a:spcBef>
                <a:spcPts val="0"/>
              </a:spcBef>
              <a:spcAft>
                <a:spcPts val="1200"/>
              </a:spcAft>
            </a:pPr>
            <a:r>
              <a:rPr lang="en-US" sz="1200" dirty="0">
                <a:solidFill>
                  <a:schemeClr val="accent3">
                    <a:lumMod val="25000"/>
                  </a:schemeClr>
                </a:solidFill>
                <a:latin typeface="Abadi" panose="020B0604020104020204" pitchFamily="34" charset="0"/>
              </a:rPr>
              <a:t>Different models can easily produce the same accuracy by agreeing on the majority of easy cases. In fact, three of mine originals did. That dropped to two when I changed the random seed number—evidence of how frail small sample sets can be.</a:t>
            </a:r>
          </a:p>
          <a:p>
            <a:pPr marL="365760" lvl="1" indent="-182880">
              <a:lnSpc>
                <a:spcPct val="100000"/>
              </a:lnSpc>
              <a:spcBef>
                <a:spcPts val="0"/>
              </a:spcBef>
              <a:spcAft>
                <a:spcPts val="1200"/>
              </a:spcAft>
            </a:pPr>
            <a:r>
              <a:rPr lang="en-US" sz="1200" dirty="0">
                <a:solidFill>
                  <a:schemeClr val="accent3">
                    <a:lumMod val="25000"/>
                  </a:schemeClr>
                </a:solidFill>
                <a:latin typeface="Abadi" panose="020B0604020104020204" pitchFamily="34" charset="0"/>
              </a:rPr>
              <a:t>Measured test accuracy is noisy; I used cross-validation, bootstrap confidence intervals, and additional metrics to better assess performance. What I achieved was helpful in interpreting the results: this being evidence that the bootstrapping at n=2000 and even n=10000 showed wide confidence intervals for accuracy, with the 95% CI for the KNN model running 0.6667 to 1.0, which is very wide given a bootstrap of n=5000.</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of the code developed to produce this report is available via my GitHub account.</a:t>
            </a:r>
          </a:p>
          <a:p>
            <a:pPr>
              <a:lnSpc>
                <a:spcPct val="100000"/>
              </a:lnSpc>
              <a:spcBef>
                <a:spcPts val="1400"/>
              </a:spcBef>
            </a:pPr>
            <a:r>
              <a:rPr lang="en-US" sz="2200" dirty="0">
                <a:solidFill>
                  <a:schemeClr val="accent3">
                    <a:lumMod val="25000"/>
                  </a:schemeClr>
                </a:solidFill>
                <a:latin typeface="Abadi" panose="020B0604020104020204" pitchFamily="34" charset="0"/>
              </a:rPr>
              <a:t>The landing page for </a:t>
            </a:r>
            <a:r>
              <a:rPr lang="en-US" sz="2200">
                <a:solidFill>
                  <a:schemeClr val="accent3">
                    <a:lumMod val="25000"/>
                  </a:schemeClr>
                </a:solidFill>
                <a:latin typeface="Abadi" panose="020B0604020104020204" pitchFamily="34" charset="0"/>
              </a:rPr>
              <a:t>this project is: </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C4BD83-4D2B-38EA-1358-E4B027ABEB31}"/>
              </a:ext>
            </a:extLst>
          </p:cNvPr>
          <p:cNvPicPr>
            <a:picLocks noChangeAspect="1"/>
          </p:cNvPicPr>
          <p:nvPr/>
        </p:nvPicPr>
        <p:blipFill>
          <a:blip r:embed="rId3"/>
          <a:srcRect l="2425" t="28087" r="6665" b="-1"/>
          <a:stretch>
            <a:fillRect/>
          </a:stretch>
        </p:blipFill>
        <p:spPr>
          <a:xfrm>
            <a:off x="3577408" y="10"/>
            <a:ext cx="8669532" cy="6857990"/>
          </a:xfrm>
          <a:prstGeom prst="rect">
            <a:avLst/>
          </a:prstGeom>
        </p:spPr>
      </p:pic>
      <p:sp>
        <p:nvSpPr>
          <p:cNvPr id="27" name="Rectangle 2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291084" y="354331"/>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chemeClr val="bg1"/>
                </a:solidFill>
                <a:latin typeface="+mj-lt"/>
                <a:ea typeface="+mj-ea"/>
                <a:cs typeface="+mj-cs"/>
              </a:rPr>
              <a:t>Methodology</a:t>
            </a:r>
          </a:p>
        </p:txBody>
      </p:sp>
      <p:sp>
        <p:nvSpPr>
          <p:cNvPr id="28" name="Rectangle 2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bg1"/>
                </a:solidFill>
                <a:latin typeface="Calibri" panose="020F0502020204030204"/>
              </a:rPr>
              <a:pPr>
                <a:spcAft>
                  <a:spcPts val="600"/>
                </a:spcAft>
                <a:defRPr/>
              </a:pPr>
              <a:t>6</a:t>
            </a:fld>
            <a:endParaRPr lang="en-US" sz="1200">
              <a:solidFill>
                <a:schemeClr val="bg1"/>
              </a:solidFill>
              <a:latin typeface="Calibri" panose="020F0502020204030204"/>
            </a:endParaRPr>
          </a:p>
        </p:txBody>
      </p:sp>
      <p:sp>
        <p:nvSpPr>
          <p:cNvPr id="8" name="Rectangle 7">
            <a:extLst>
              <a:ext uri="{FF2B5EF4-FFF2-40B4-BE49-F238E27FC236}">
                <a16:creationId xmlns:a16="http://schemas.microsoft.com/office/drawing/2014/main" id="{52BB31C7-1C10-5F32-B55F-D1E5BD75F8B8}"/>
              </a:ext>
            </a:extLst>
          </p:cNvPr>
          <p:cNvSpPr/>
          <p:nvPr/>
        </p:nvSpPr>
        <p:spPr>
          <a:xfrm>
            <a:off x="131411" y="2261360"/>
            <a:ext cx="3772584" cy="39423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371094" y="1624262"/>
            <a:ext cx="6364742" cy="47320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mn-lt"/>
              </a:rPr>
              <a:t>Executive Summary</a:t>
            </a:r>
            <a:endParaRPr lang="en-US" sz="1400" dirty="0">
              <a:solidFill>
                <a:schemeClr val="bg1"/>
              </a:solidFill>
              <a:latin typeface="+mn-lt"/>
            </a:endParaRPr>
          </a:p>
          <a:p>
            <a:pPr>
              <a:spcBef>
                <a:spcPts val="1400"/>
              </a:spcBef>
              <a:buFont typeface="Arial" panose="020B0604020202020204" pitchFamily="34" charset="0"/>
              <a:buChar char="•"/>
            </a:pPr>
            <a:r>
              <a:rPr lang="en-US" sz="1400" dirty="0">
                <a:solidFill>
                  <a:schemeClr val="bg1"/>
                </a:solidFill>
                <a:latin typeface="+mn-lt"/>
              </a:rPr>
              <a:t>Data collection methodology involved two steps:</a:t>
            </a:r>
          </a:p>
          <a:p>
            <a:pPr lvl="1">
              <a:spcBef>
                <a:spcPts val="1400"/>
              </a:spcBef>
              <a:buFont typeface="Arial" panose="020B0604020202020204" pitchFamily="34" charset="0"/>
              <a:buChar char="•"/>
            </a:pPr>
            <a:r>
              <a:rPr lang="en-US" sz="1400" dirty="0">
                <a:solidFill>
                  <a:schemeClr val="bg1"/>
                </a:solidFill>
                <a:latin typeface="+mn-lt"/>
              </a:rPr>
              <a:t>SpaceX Falcon Rocket information was downloaded using their public API.</a:t>
            </a:r>
          </a:p>
          <a:p>
            <a:pPr lvl="1">
              <a:spcBef>
                <a:spcPts val="1400"/>
              </a:spcBef>
              <a:buFont typeface="Arial" panose="020B0604020202020204" pitchFamily="34" charset="0"/>
              <a:buChar char="•"/>
            </a:pPr>
            <a:r>
              <a:rPr lang="en-US" sz="1400" dirty="0">
                <a:solidFill>
                  <a:schemeClr val="bg1"/>
                </a:solidFill>
                <a:latin typeface="+mn-lt"/>
              </a:rPr>
              <a:t>Flight details were gathered by web scraping a Wikipedia page with Python tools.</a:t>
            </a:r>
          </a:p>
          <a:p>
            <a:pPr>
              <a:spcBef>
                <a:spcPts val="1400"/>
              </a:spcBef>
            </a:pPr>
            <a:r>
              <a:rPr lang="en-US" sz="1400" dirty="0">
                <a:solidFill>
                  <a:schemeClr val="bg1"/>
                </a:solidFill>
                <a:latin typeface="+mn-lt"/>
              </a:rPr>
              <a:t>Data wrangling involved two key steps:</a:t>
            </a:r>
          </a:p>
          <a:p>
            <a:pPr lvl="1">
              <a:spcBef>
                <a:spcPts val="1400"/>
              </a:spcBef>
              <a:buFont typeface="Arial" panose="020B0604020202020204" pitchFamily="34" charset="0"/>
              <a:buChar char="•"/>
            </a:pPr>
            <a:r>
              <a:rPr lang="en-US" sz="1400" dirty="0">
                <a:solidFill>
                  <a:schemeClr val="bg1"/>
                </a:solidFill>
                <a:latin typeface="+mn-lt"/>
              </a:rPr>
              <a:t>Exploratory data analysis (EDA) and determining training labels.</a:t>
            </a:r>
          </a:p>
          <a:p>
            <a:pPr lvl="1">
              <a:spcBef>
                <a:spcPts val="1400"/>
              </a:spcBef>
              <a:buFont typeface="Arial" panose="020B0604020202020204" pitchFamily="34" charset="0"/>
              <a:buChar char="•"/>
            </a:pPr>
            <a:r>
              <a:rPr lang="en-US" sz="1400" dirty="0">
                <a:solidFill>
                  <a:schemeClr val="bg1"/>
                </a:solidFill>
                <a:latin typeface="+mn-lt"/>
              </a:rPr>
              <a:t>Exploratory data analysis (EDA) was performed using visualization and SQL</a:t>
            </a:r>
          </a:p>
          <a:p>
            <a:pPr>
              <a:spcBef>
                <a:spcPts val="1400"/>
              </a:spcBef>
            </a:pPr>
            <a:r>
              <a:rPr lang="en-US" sz="1400" dirty="0">
                <a:solidFill>
                  <a:schemeClr val="bg1"/>
                </a:solidFill>
                <a:latin typeface="+mn-lt"/>
              </a:rPr>
              <a:t>Interactive visual analytics were performed using Folium and </a:t>
            </a:r>
            <a:r>
              <a:rPr lang="en-US" sz="1400" dirty="0" err="1">
                <a:solidFill>
                  <a:schemeClr val="bg1"/>
                </a:solidFill>
                <a:latin typeface="+mn-lt"/>
              </a:rPr>
              <a:t>Plotly</a:t>
            </a:r>
            <a:r>
              <a:rPr lang="en-US" sz="1400" dirty="0">
                <a:solidFill>
                  <a:schemeClr val="bg1"/>
                </a:solidFill>
                <a:latin typeface="+mn-lt"/>
              </a:rPr>
              <a:t> Dash</a:t>
            </a:r>
          </a:p>
          <a:p>
            <a:pPr>
              <a:spcBef>
                <a:spcPts val="1400"/>
              </a:spcBef>
            </a:pPr>
            <a:r>
              <a:rPr lang="en-US" sz="1400" dirty="0">
                <a:solidFill>
                  <a:schemeClr val="bg1"/>
                </a:solidFill>
                <a:latin typeface="+mn-lt"/>
              </a:rPr>
              <a:t>Perform predictive analysis using classification models</a:t>
            </a:r>
          </a:p>
          <a:p>
            <a:pPr lvl="1">
              <a:spcBef>
                <a:spcPts val="1400"/>
              </a:spcBef>
              <a:buFont typeface="Arial" panose="020B0604020202020204" pitchFamily="34" charset="0"/>
              <a:buChar char="•"/>
            </a:pPr>
            <a:r>
              <a:rPr lang="en-US" sz="1400" dirty="0">
                <a:solidFill>
                  <a:schemeClr val="bg1"/>
                </a:solidFill>
                <a:latin typeface="+mn-lt"/>
              </a:rPr>
              <a:t>Standard methods were used to build, tune, and evaluate classification models (presented below).</a:t>
            </a:r>
          </a:p>
          <a:p>
            <a:pPr lvl="1">
              <a:spcBef>
                <a:spcPts val="1400"/>
              </a:spcBef>
              <a:buFont typeface="Arial" panose="020B0604020202020204" pitchFamily="34" charset="0"/>
              <a:buChar char="•"/>
            </a:pPr>
            <a:r>
              <a:rPr lang="en-US" sz="1400" dirty="0">
                <a:solidFill>
                  <a:schemeClr val="bg1"/>
                </a:solidFill>
                <a:latin typeface="+mn-lt"/>
              </a:rPr>
              <a:t>Four models were fully built and tested. These included Logistic Regression, SVM, Decision Tree, and KNN</a:t>
            </a:r>
          </a:p>
          <a:p>
            <a:pPr>
              <a:spcBef>
                <a:spcPts val="1400"/>
              </a:spcBef>
              <a:buFont typeface="Arial" panose="020B0604020202020204" pitchFamily="34" charset="0"/>
              <a:buChar char="•"/>
            </a:pPr>
            <a:endParaRPr lang="en-US" sz="1400" dirty="0">
              <a:solidFill>
                <a:schemeClr val="bg1"/>
              </a:solidFill>
              <a:latin typeface="+mn-lt"/>
            </a:endParaRPr>
          </a:p>
          <a:p>
            <a:pPr>
              <a:spcBef>
                <a:spcPts val="1400"/>
              </a:spcBef>
              <a:buFont typeface="Arial" panose="020B0604020202020204" pitchFamily="34" charset="0"/>
              <a:buChar char="•"/>
            </a:pPr>
            <a:endParaRPr lang="en-US" sz="1400" dirty="0">
              <a:solidFill>
                <a:schemeClr val="bg1"/>
              </a:solidFill>
              <a:latin typeface="+mn-lt"/>
            </a:endParaRPr>
          </a:p>
          <a:p>
            <a:pPr>
              <a:spcBef>
                <a:spcPts val="1400"/>
              </a:spcBef>
              <a:buFont typeface="Arial" panose="020B0604020202020204" pitchFamily="34" charset="0"/>
              <a:buChar char="•"/>
            </a:pPr>
            <a:endParaRPr lang="en-US" sz="1400" dirty="0">
              <a:solidFill>
                <a:schemeClr val="bg1"/>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0785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endParaRPr>
          </a:p>
        </p:txBody>
      </p:sp>
      <p:sp>
        <p:nvSpPr>
          <p:cNvPr id="8" name="TextBox 7">
            <a:extLst>
              <a:ext uri="{FF2B5EF4-FFF2-40B4-BE49-F238E27FC236}">
                <a16:creationId xmlns:a16="http://schemas.microsoft.com/office/drawing/2014/main" id="{6DFAB897-6550-E5BF-7B6A-9DD08C98875C}"/>
              </a:ext>
            </a:extLst>
          </p:cNvPr>
          <p:cNvSpPr txBox="1"/>
          <p:nvPr/>
        </p:nvSpPr>
        <p:spPr>
          <a:xfrm>
            <a:off x="714959" y="1478508"/>
            <a:ext cx="9118948" cy="5016758"/>
          </a:xfrm>
          <a:prstGeom prst="rect">
            <a:avLst/>
          </a:prstGeom>
          <a:noFill/>
        </p:spPr>
        <p:txBody>
          <a:bodyPr wrap="square" numCol="2" rtlCol="0">
            <a:spAutoFit/>
          </a:bodyPr>
          <a:lstStyle/>
          <a:p>
            <a:pPr>
              <a:spcAft>
                <a:spcPts val="1200"/>
              </a:spcAft>
            </a:pPr>
            <a:r>
              <a:rPr lang="en-US" sz="1600" b="1" dirty="0"/>
              <a:t>Data collection with the </a:t>
            </a:r>
            <a:r>
              <a:rPr lang="en-US" sz="1600" b="1" dirty="0" err="1"/>
              <a:t>SpacsX</a:t>
            </a:r>
            <a:r>
              <a:rPr lang="en-US" sz="1600" b="1" dirty="0"/>
              <a:t> API Pipeline Utilized:</a:t>
            </a:r>
          </a:p>
          <a:p>
            <a:pPr marL="182880" indent="-182880">
              <a:spcAft>
                <a:spcPts val="1200"/>
              </a:spcAft>
              <a:buFont typeface="+mj-lt"/>
              <a:buAutoNum type="arabicPeriod"/>
            </a:pPr>
            <a:r>
              <a:rPr lang="en-US" sz="1600" b="1" dirty="0"/>
              <a:t> Data Source &amp; Snapshot Strategy: </a:t>
            </a:r>
            <a:r>
              <a:rPr lang="en-US" sz="1600" dirty="0"/>
              <a:t>Used SpaceX API REST calls for live launch data; static JSON snapshot for reproducibility. Snapshots ensure stable analysis; use live API for the latest data.</a:t>
            </a:r>
          </a:p>
          <a:p>
            <a:pPr marL="182880" indent="-182880">
              <a:spcAft>
                <a:spcPts val="1200"/>
              </a:spcAft>
              <a:buFont typeface="+mj-lt"/>
              <a:buAutoNum type="arabicPeriod"/>
            </a:pPr>
            <a:r>
              <a:rPr lang="en-US" sz="1600" b="1" dirty="0"/>
              <a:t>Ingestion &amp; Schema Normalization: </a:t>
            </a:r>
            <a:r>
              <a:rPr lang="en-US" sz="1600" dirty="0"/>
              <a:t>Loaded JSON via HTTP GET; flattened with </a:t>
            </a:r>
            <a:r>
              <a:rPr lang="en-US" sz="1600" dirty="0" err="1"/>
              <a:t>pd.json_normalize</a:t>
            </a:r>
            <a:r>
              <a:rPr lang="en-US" sz="1600" dirty="0"/>
              <a:t>(). Kept only key columns: rocket, payloads, launchpad, cores, flight number, and date.</a:t>
            </a:r>
          </a:p>
          <a:p>
            <a:pPr marL="182880" indent="-182880">
              <a:spcAft>
                <a:spcPts val="1200"/>
              </a:spcAft>
              <a:buFont typeface="+mj-lt"/>
              <a:buAutoNum type="arabicPeriod"/>
            </a:pPr>
            <a:r>
              <a:rPr lang="en-US" sz="1600" b="1" dirty="0"/>
              <a:t>Filtering &amp; List Unnesting: </a:t>
            </a:r>
            <a:r>
              <a:rPr lang="en-US" sz="1600" dirty="0"/>
              <a:t>Excluded launches with multiple cores/payloads for consistency. Converted single-item lists to IDs for easier lookups.</a:t>
            </a:r>
          </a:p>
          <a:p>
            <a:pPr marL="182880" indent="-182880">
              <a:spcAft>
                <a:spcPts val="1200"/>
              </a:spcAft>
              <a:buFont typeface="+mj-lt"/>
              <a:buAutoNum type="arabicPeriod"/>
            </a:pPr>
            <a:r>
              <a:rPr lang="en-US" sz="1600" b="1" dirty="0"/>
              <a:t> Per-ID Data Enrichment: </a:t>
            </a:r>
            <a:r>
              <a:rPr lang="en-US" sz="1600" dirty="0"/>
              <a:t>Fetched details for rockets, payloads, launchpads, and cores via targeted API calls. Added human-readable fields and handled missing data defensively.</a:t>
            </a:r>
          </a:p>
          <a:p>
            <a:pPr marL="182880" indent="-182880">
              <a:spcAft>
                <a:spcPts val="1200"/>
              </a:spcAft>
              <a:buFont typeface="+mj-lt"/>
              <a:buAutoNum type="arabicPeriod"/>
            </a:pPr>
            <a:r>
              <a:rPr lang="en-US" sz="1600" b="1" dirty="0"/>
              <a:t>Rate Limiting &amp; Caching: </a:t>
            </a:r>
            <a:r>
              <a:rPr lang="en-US" sz="1600" dirty="0"/>
              <a:t>Added delays and retries for API calls; cached responses by ID to reduce load.</a:t>
            </a:r>
          </a:p>
          <a:p>
            <a:pPr marL="182880" indent="-182880">
              <a:spcAft>
                <a:spcPts val="1200"/>
              </a:spcAft>
              <a:buFont typeface="+mj-lt"/>
              <a:buAutoNum type="arabicPeriod"/>
            </a:pPr>
            <a:r>
              <a:rPr lang="en-US" sz="1600" b="1" dirty="0"/>
              <a:t>Parsing &amp; Type Handling: </a:t>
            </a:r>
            <a:r>
              <a:rPr lang="en-US" sz="1600" dirty="0"/>
              <a:t>Coerced types (e.g., mass to float, dates to datetime); normalized missing values.</a:t>
            </a:r>
          </a:p>
          <a:p>
            <a:pPr marL="182880" indent="-182880">
              <a:spcAft>
                <a:spcPts val="1200"/>
              </a:spcAft>
              <a:buFont typeface="+mj-lt"/>
              <a:buAutoNum type="arabicPeriod"/>
            </a:pPr>
            <a:r>
              <a:rPr lang="en-US" sz="1600" b="1" dirty="0"/>
              <a:t>Data Assembly: </a:t>
            </a:r>
            <a:r>
              <a:rPr lang="en-US" sz="1600" dirty="0"/>
              <a:t>Compiled enriched attributes into a single </a:t>
            </a:r>
            <a:r>
              <a:rPr lang="en-US" sz="1600" dirty="0" err="1"/>
              <a:t>dataframe</a:t>
            </a:r>
            <a:r>
              <a:rPr lang="en-US" sz="1600" dirty="0"/>
              <a:t>; ensured consistent lengths.</a:t>
            </a:r>
          </a:p>
          <a:p>
            <a:pPr marL="182880" indent="-182880">
              <a:spcAft>
                <a:spcPts val="1200"/>
              </a:spcAft>
              <a:buFont typeface="+mj-lt"/>
              <a:buAutoNum type="arabicPeriod"/>
            </a:pPr>
            <a:r>
              <a:rPr lang="en-US" sz="1600" b="1" dirty="0"/>
              <a:t>Cleaning &amp; Finalization: </a:t>
            </a:r>
            <a:r>
              <a:rPr lang="en-US" sz="1600" dirty="0"/>
              <a:t>Filtered to target boosters, reset flight numbers, handled missing values, and set types.</a:t>
            </a:r>
          </a:p>
          <a:p>
            <a:pPr marL="182880" indent="-182880">
              <a:spcAft>
                <a:spcPts val="1200"/>
              </a:spcAft>
              <a:buFont typeface="+mj-lt"/>
              <a:buAutoNum type="arabicPeriod"/>
            </a:pPr>
            <a:r>
              <a:rPr lang="en-US" sz="1600" b="1" dirty="0"/>
              <a:t>Export &amp; Reproducibility: </a:t>
            </a:r>
            <a:r>
              <a:rPr lang="en-US" sz="1600" dirty="0"/>
              <a:t>Exported </a:t>
            </a:r>
            <a:r>
              <a:rPr lang="en-US" sz="1600" dirty="0" err="1"/>
              <a:t>DataFrame</a:t>
            </a:r>
            <a:r>
              <a:rPr lang="en-US" sz="1600" dirty="0"/>
              <a:t> to CSV; archived static data and caches for reproducibility.</a:t>
            </a:r>
          </a:p>
          <a:p>
            <a:pPr>
              <a:spcAft>
                <a:spcPts val="1200"/>
              </a:spcAft>
            </a:pPr>
            <a:r>
              <a:rPr lang="en-US" sz="1600" b="1" dirty="0"/>
              <a:t>SpaceX API Workflow in the left column:</a:t>
            </a:r>
          </a:p>
          <a:p>
            <a:pPr>
              <a:spcAft>
                <a:spcPts val="1200"/>
              </a:spcAft>
            </a:pPr>
            <a:r>
              <a:rPr lang="en-US" sz="1600" b="1" dirty="0"/>
              <a:t>Notebook available on GitHub:</a:t>
            </a:r>
            <a:endParaRPr lang="en-US" sz="1600" dirty="0"/>
          </a:p>
        </p:txBody>
      </p:sp>
      <p:pic>
        <p:nvPicPr>
          <p:cNvPr id="3" name="Picture 2" descr="A diagram of a flowchart&#10;&#10;AI-generated content may be incorrect.">
            <a:extLst>
              <a:ext uri="{FF2B5EF4-FFF2-40B4-BE49-F238E27FC236}">
                <a16:creationId xmlns:a16="http://schemas.microsoft.com/office/drawing/2014/main" id="{A92B444F-D30B-55CA-2822-327A3AA46413}"/>
              </a:ext>
            </a:extLst>
          </p:cNvPr>
          <p:cNvPicPr>
            <a:picLocks noChangeAspect="1"/>
          </p:cNvPicPr>
          <p:nvPr/>
        </p:nvPicPr>
        <p:blipFill>
          <a:blip r:embed="rId3"/>
          <a:stretch>
            <a:fillRect/>
          </a:stretch>
        </p:blipFill>
        <p:spPr>
          <a:xfrm>
            <a:off x="9914660" y="1357912"/>
            <a:ext cx="1244398" cy="5461760"/>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F3CD347-7A7E-0C9D-ED47-B48A84BE0CA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F17406B-0E1D-6761-2F21-55E1B91C1487}"/>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12" name="Title 1">
            <a:extLst>
              <a:ext uri="{FF2B5EF4-FFF2-40B4-BE49-F238E27FC236}">
                <a16:creationId xmlns:a16="http://schemas.microsoft.com/office/drawing/2014/main" id="{8D508740-82FE-F79A-8E01-73E9A2A9F0E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8" name="TextBox 7">
            <a:extLst>
              <a:ext uri="{FF2B5EF4-FFF2-40B4-BE49-F238E27FC236}">
                <a16:creationId xmlns:a16="http://schemas.microsoft.com/office/drawing/2014/main" id="{CEDB02BE-EC16-66DF-E6BD-8497DD6461A9}"/>
              </a:ext>
            </a:extLst>
          </p:cNvPr>
          <p:cNvSpPr txBox="1"/>
          <p:nvPr/>
        </p:nvSpPr>
        <p:spPr>
          <a:xfrm>
            <a:off x="714959" y="1496391"/>
            <a:ext cx="6731652" cy="4770537"/>
          </a:xfrm>
          <a:prstGeom prst="rect">
            <a:avLst/>
          </a:prstGeom>
          <a:noFill/>
        </p:spPr>
        <p:txBody>
          <a:bodyPr wrap="square" rtlCol="0">
            <a:spAutoFit/>
          </a:bodyPr>
          <a:lstStyle/>
          <a:p>
            <a:pPr>
              <a:spcAft>
                <a:spcPts val="1200"/>
              </a:spcAft>
            </a:pPr>
            <a:r>
              <a:rPr lang="en-US" b="1" dirty="0"/>
              <a:t>Web Scraping Pipeline Utilized:</a:t>
            </a:r>
            <a:endParaRPr lang="en-US" dirty="0"/>
          </a:p>
          <a:p>
            <a:pPr marL="342900" indent="-342900">
              <a:spcAft>
                <a:spcPts val="1200"/>
              </a:spcAft>
              <a:buFont typeface="+mj-lt"/>
              <a:buAutoNum type="arabicPeriod"/>
            </a:pPr>
            <a:r>
              <a:rPr lang="en-US" b="1" dirty="0"/>
              <a:t>Stable Data:</a:t>
            </a:r>
            <a:r>
              <a:rPr lang="en-US" dirty="0"/>
              <a:t> Used Wikipedia’s </a:t>
            </a:r>
            <a:r>
              <a:rPr lang="en-US" i="1" dirty="0" err="1"/>
              <a:t>oldid</a:t>
            </a:r>
            <a:r>
              <a:rPr lang="en-US" dirty="0"/>
              <a:t> parameter for reproducible, static snapshots.</a:t>
            </a:r>
          </a:p>
          <a:p>
            <a:pPr marL="342900" indent="-342900">
              <a:spcAft>
                <a:spcPts val="1200"/>
              </a:spcAft>
              <a:buFont typeface="+mj-lt"/>
              <a:buAutoNum type="arabicPeriod"/>
            </a:pPr>
            <a:r>
              <a:rPr lang="en-US" b="1" dirty="0"/>
              <a:t>Polite Scraping:</a:t>
            </a:r>
            <a:r>
              <a:rPr lang="en-US" dirty="0"/>
              <a:t> Custom User-Agent; respect robots.txt; add delays for multiple requests.</a:t>
            </a:r>
          </a:p>
          <a:p>
            <a:pPr marL="342900" indent="-342900">
              <a:spcAft>
                <a:spcPts val="1200"/>
              </a:spcAft>
              <a:buFont typeface="+mj-lt"/>
              <a:buAutoNum type="arabicPeriod"/>
            </a:pPr>
            <a:r>
              <a:rPr lang="en-US" b="1" dirty="0"/>
              <a:t>Robust Parsing:</a:t>
            </a:r>
            <a:r>
              <a:rPr lang="en-US" dirty="0"/>
              <a:t> Located tables by class; validated headers; cleaned and normalized columns.</a:t>
            </a:r>
          </a:p>
          <a:p>
            <a:pPr marL="342900" indent="-342900">
              <a:spcAft>
                <a:spcPts val="1200"/>
              </a:spcAft>
              <a:buFont typeface="+mj-lt"/>
              <a:buAutoNum type="arabicPeriod"/>
            </a:pPr>
            <a:r>
              <a:rPr lang="en-US" b="1" dirty="0"/>
              <a:t>Reliable Extraction:</a:t>
            </a:r>
            <a:r>
              <a:rPr lang="en-US" dirty="0"/>
              <a:t> Helper functions handled missing data, normalized values, and filtered valid rows.</a:t>
            </a:r>
          </a:p>
          <a:p>
            <a:pPr marL="342900" indent="-342900">
              <a:spcAft>
                <a:spcPts val="1200"/>
              </a:spcAft>
              <a:buFont typeface="+mj-lt"/>
              <a:buAutoNum type="arabicPeriod"/>
            </a:pPr>
            <a:r>
              <a:rPr lang="en-US" b="1" dirty="0"/>
              <a:t>Data Output:</a:t>
            </a:r>
            <a:r>
              <a:rPr lang="en-US" dirty="0"/>
              <a:t> Built a </a:t>
            </a:r>
            <a:r>
              <a:rPr lang="en-US" dirty="0" err="1"/>
              <a:t>Dataframe</a:t>
            </a:r>
            <a:r>
              <a:rPr lang="en-US" dirty="0"/>
              <a:t> from cleaned rows; exported to CSV for reproducibility.</a:t>
            </a:r>
          </a:p>
          <a:p>
            <a:pPr>
              <a:spcAft>
                <a:spcPts val="1200"/>
              </a:spcAft>
            </a:pPr>
            <a:r>
              <a:rPr lang="en-US" b="1" dirty="0"/>
              <a:t>Web Scraping Workflow in left column:</a:t>
            </a:r>
          </a:p>
          <a:p>
            <a:pPr>
              <a:spcAft>
                <a:spcPts val="1200"/>
              </a:spcAft>
            </a:pPr>
            <a:r>
              <a:rPr lang="en-US" b="1" dirty="0"/>
              <a:t>Notebook available at GitHub:</a:t>
            </a:r>
            <a:endParaRPr lang="en-US" dirty="0"/>
          </a:p>
        </p:txBody>
      </p:sp>
      <p:pic>
        <p:nvPicPr>
          <p:cNvPr id="3" name="Picture 2" descr="A diagram of a flowchart&#10;&#10;AI-generated content may be incorrect.">
            <a:extLst>
              <a:ext uri="{FF2B5EF4-FFF2-40B4-BE49-F238E27FC236}">
                <a16:creationId xmlns:a16="http://schemas.microsoft.com/office/drawing/2014/main" id="{057446C1-0050-F8AA-7204-7931AB645A74}"/>
              </a:ext>
            </a:extLst>
          </p:cNvPr>
          <p:cNvPicPr>
            <a:picLocks noChangeAspect="1"/>
          </p:cNvPicPr>
          <p:nvPr/>
        </p:nvPicPr>
        <p:blipFill>
          <a:blip r:embed="rId3"/>
          <a:stretch>
            <a:fillRect/>
          </a:stretch>
        </p:blipFill>
        <p:spPr>
          <a:xfrm>
            <a:off x="9465611" y="1314107"/>
            <a:ext cx="1706712" cy="5478187"/>
          </a:xfrm>
          <a:prstGeom prst="rect">
            <a:avLst/>
          </a:prstGeom>
        </p:spPr>
      </p:pic>
    </p:spTree>
    <p:extLst>
      <p:ext uri="{BB962C8B-B14F-4D97-AF65-F5344CB8AC3E}">
        <p14:creationId xmlns:p14="http://schemas.microsoft.com/office/powerpoint/2010/main" val="414558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9290" y="1537975"/>
            <a:ext cx="8975652" cy="4621905"/>
          </a:xfrm>
          <a:prstGeom prst="rect">
            <a:avLst/>
          </a:prstGeom>
        </p:spPr>
        <p:txBody>
          <a:bodyPr numCol="2"/>
          <a:lstStyle/>
          <a:p>
            <a:pPr marL="0" indent="0">
              <a:buNone/>
            </a:pPr>
            <a:r>
              <a:rPr lang="en-US" sz="1800" b="1" dirty="0"/>
              <a:t>Data Wrangling Workflow:</a:t>
            </a:r>
            <a:endParaRPr lang="en-US" sz="1800" dirty="0"/>
          </a:p>
          <a:p>
            <a:r>
              <a:rPr lang="en-US" sz="1800" b="1" dirty="0"/>
              <a:t>Ingestion &amp; Inspection:</a:t>
            </a:r>
            <a:r>
              <a:rPr lang="en-US" sz="1800" dirty="0"/>
              <a:t> Load CSV into Pandas, check top rows, and assess missing values.</a:t>
            </a:r>
          </a:p>
          <a:p>
            <a:r>
              <a:rPr lang="en-US" sz="1800" b="1" dirty="0"/>
              <a:t>Column Selection:</a:t>
            </a:r>
            <a:r>
              <a:rPr lang="en-US" sz="1800" dirty="0"/>
              <a:t> Identify and select relevant numerical/categorical features.</a:t>
            </a:r>
          </a:p>
          <a:p>
            <a:r>
              <a:rPr lang="en-US" sz="1800" b="1" dirty="0"/>
              <a:t>Exploratory Checks:</a:t>
            </a:r>
            <a:r>
              <a:rPr lang="en-US" sz="1800" dirty="0"/>
              <a:t> Use value counts to review category distributions and spot rare cases.</a:t>
            </a:r>
          </a:p>
          <a:p>
            <a:r>
              <a:rPr lang="en-US" sz="1800" b="1" dirty="0"/>
              <a:t>Label Construction:</a:t>
            </a:r>
            <a:r>
              <a:rPr lang="en-US" sz="1800" dirty="0"/>
              <a:t> Map raw outcomes to binary labels for supervised learning.</a:t>
            </a:r>
          </a:p>
          <a:p>
            <a:r>
              <a:rPr lang="en-US" sz="1800" b="1" dirty="0"/>
              <a:t>Filtering:</a:t>
            </a:r>
            <a:r>
              <a:rPr lang="en-US" sz="1800" dirty="0"/>
              <a:t> Keep only Falcon 9 launches; reset indices for consistency.</a:t>
            </a:r>
          </a:p>
          <a:p>
            <a:r>
              <a:rPr lang="en-US" sz="1800" b="1" dirty="0"/>
              <a:t>Missing Values:</a:t>
            </a:r>
            <a:r>
              <a:rPr lang="en-US" sz="1800" dirty="0"/>
              <a:t> Impute means for continuous features; manage </a:t>
            </a:r>
            <a:r>
              <a:rPr lang="en-US" sz="1800" dirty="0" err="1"/>
              <a:t>NaNs</a:t>
            </a:r>
            <a:r>
              <a:rPr lang="en-US" sz="1800" dirty="0"/>
              <a:t>.</a:t>
            </a:r>
          </a:p>
          <a:p>
            <a:r>
              <a:rPr lang="en-US" sz="1800" b="1" dirty="0"/>
              <a:t>Type Validation:</a:t>
            </a:r>
            <a:r>
              <a:rPr lang="en-US" sz="1800" dirty="0"/>
              <a:t> Cast columns to correct types and validate ranges.</a:t>
            </a:r>
          </a:p>
          <a:p>
            <a:r>
              <a:rPr lang="en-US" sz="1800" b="1" dirty="0"/>
              <a:t>Feature Engineering:</a:t>
            </a:r>
            <a:r>
              <a:rPr lang="en-US" sz="1800" dirty="0"/>
              <a:t> Create derived features; ensure transformations are reproducible.</a:t>
            </a:r>
          </a:p>
          <a:p>
            <a:r>
              <a:rPr lang="en-US" sz="1800" b="1" dirty="0"/>
              <a:t>Persistence:</a:t>
            </a:r>
            <a:r>
              <a:rPr lang="en-US" sz="1800" dirty="0"/>
              <a:t> Export cleaned data and document all steps for reproducibility.</a:t>
            </a:r>
          </a:p>
          <a:p>
            <a:pPr marL="0" indent="0">
              <a:buNone/>
            </a:pPr>
            <a:r>
              <a:rPr lang="en-US" sz="1800" b="1" dirty="0"/>
              <a:t>See workflow in the left column:</a:t>
            </a:r>
          </a:p>
          <a:p>
            <a:pPr marL="0" indent="0">
              <a:buNone/>
            </a:pPr>
            <a:r>
              <a:rPr lang="en-US" sz="1800" b="1" dirty="0"/>
              <a:t>The Notebook is available on GitHub at</a:t>
            </a:r>
            <a:endParaRPr lang="en-US" sz="1800" dirty="0"/>
          </a:p>
          <a:p>
            <a:endParaRPr lang="en-US" sz="2400" dirty="0"/>
          </a:p>
          <a:p>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A diagram of a flowchart&#10;&#10;AI-generated content may be incorrect.">
            <a:extLst>
              <a:ext uri="{FF2B5EF4-FFF2-40B4-BE49-F238E27FC236}">
                <a16:creationId xmlns:a16="http://schemas.microsoft.com/office/drawing/2014/main" id="{E6635068-C4DF-6F14-6BF1-F9DF8841F4AA}"/>
              </a:ext>
            </a:extLst>
          </p:cNvPr>
          <p:cNvPicPr>
            <a:picLocks noChangeAspect="1"/>
          </p:cNvPicPr>
          <p:nvPr/>
        </p:nvPicPr>
        <p:blipFill>
          <a:blip r:embed="rId3"/>
          <a:stretch>
            <a:fillRect/>
          </a:stretch>
        </p:blipFill>
        <p:spPr>
          <a:xfrm>
            <a:off x="9734933" y="1357912"/>
            <a:ext cx="1334353" cy="5346776"/>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1296</TotalTime>
  <Words>5253</Words>
  <Application>Microsoft Office PowerPoint</Application>
  <PresentationFormat>Widescreen</PresentationFormat>
  <Paragraphs>353</Paragraphs>
  <Slides>46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Courier New</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Kirk Smith</cp:lastModifiedBy>
  <cp:revision>209</cp:revision>
  <dcterms:created xsi:type="dcterms:W3CDTF">2021-04-29T18:58:34Z</dcterms:created>
  <dcterms:modified xsi:type="dcterms:W3CDTF">2025-11-01T22:37:51Z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